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0" r:id="rId8"/>
    <p:sldId id="261" r:id="rId9"/>
    <p:sldId id="270" r:id="rId10"/>
    <p:sldId id="272" r:id="rId11"/>
    <p:sldId id="262" r:id="rId12"/>
    <p:sldId id="271" r:id="rId13"/>
    <p:sldId id="264" r:id="rId1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642"/>
    <a:srgbClr val="E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2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89552-78F5-4F46-9DA5-6B860ED941EB}" type="doc">
      <dgm:prSet loTypeId="urn:microsoft.com/office/officeart/2005/8/layout/process4" loCatId="" qsTypeId="urn:microsoft.com/office/officeart/2005/8/quickstyle/simple1" qsCatId="simple" csTypeId="urn:microsoft.com/office/officeart/2005/8/colors/accent0_3" csCatId="mainScheme" phldr="1"/>
      <dgm:spPr/>
    </dgm:pt>
    <dgm:pt modelId="{E6C0B9B0-A724-6848-AD1E-1B666C7C11E6}">
      <dgm:prSet phldrT="[Texto]" custT="1"/>
      <dgm:spPr/>
      <dgm:t>
        <a:bodyPr/>
        <a:lstStyle/>
        <a:p>
          <a:r>
            <a:rPr lang="es-ES" sz="2000" dirty="0"/>
            <a:t>Pandemia por COVID-19</a:t>
          </a:r>
        </a:p>
      </dgm:t>
    </dgm:pt>
    <dgm:pt modelId="{7DFE30A2-E948-CE4A-B63A-5CE903FD8DD5}" type="parTrans" cxnId="{D247541B-D38E-2944-BBA6-8DA5D560C24C}">
      <dgm:prSet/>
      <dgm:spPr/>
      <dgm:t>
        <a:bodyPr/>
        <a:lstStyle/>
        <a:p>
          <a:endParaRPr lang="es-ES"/>
        </a:p>
      </dgm:t>
    </dgm:pt>
    <dgm:pt modelId="{9E6BEEA6-79EB-994D-B964-A9BC977CAE6C}" type="sibTrans" cxnId="{D247541B-D38E-2944-BBA6-8DA5D560C24C}">
      <dgm:prSet/>
      <dgm:spPr/>
      <dgm:t>
        <a:bodyPr/>
        <a:lstStyle/>
        <a:p>
          <a:endParaRPr lang="es-ES"/>
        </a:p>
      </dgm:t>
    </dgm:pt>
    <dgm:pt modelId="{7C4252B4-AF4B-4F4D-BE7B-83A9BFDF788B}">
      <dgm:prSet phldrT="[Texto]" custT="1"/>
      <dgm:spPr/>
      <dgm:t>
        <a:bodyPr/>
        <a:lstStyle/>
        <a:p>
          <a:r>
            <a:rPr lang="es-ES" sz="2000" dirty="0"/>
            <a:t>Preocupación por la salud</a:t>
          </a:r>
        </a:p>
      </dgm:t>
    </dgm:pt>
    <dgm:pt modelId="{A4D3F298-80F0-D54D-999E-CFB15580DA46}" type="parTrans" cxnId="{B228D083-BD0D-6144-A95F-4EAA70FF57E4}">
      <dgm:prSet/>
      <dgm:spPr/>
      <dgm:t>
        <a:bodyPr/>
        <a:lstStyle/>
        <a:p>
          <a:endParaRPr lang="es-ES"/>
        </a:p>
      </dgm:t>
    </dgm:pt>
    <dgm:pt modelId="{91E34798-49B0-4747-94EE-C6AF19D522D9}" type="sibTrans" cxnId="{B228D083-BD0D-6144-A95F-4EAA70FF57E4}">
      <dgm:prSet/>
      <dgm:spPr/>
      <dgm:t>
        <a:bodyPr/>
        <a:lstStyle/>
        <a:p>
          <a:endParaRPr lang="es-ES"/>
        </a:p>
      </dgm:t>
    </dgm:pt>
    <dgm:pt modelId="{A9FAD449-69D2-2644-8029-D3562F17F7C3}">
      <dgm:prSet phldrT="[Texto]" custT="1"/>
      <dgm:spPr/>
      <dgm:t>
        <a:bodyPr/>
        <a:lstStyle/>
        <a:p>
          <a:r>
            <a:rPr lang="es-ES" sz="2000" dirty="0"/>
            <a:t>Factores de riesgo asociados principalmente a mala alimentación</a:t>
          </a:r>
        </a:p>
      </dgm:t>
    </dgm:pt>
    <dgm:pt modelId="{94D0ED43-2D02-A348-B665-A117B181F706}" type="parTrans" cxnId="{9F5B42C1-3392-AD45-AE05-C57FF85C0228}">
      <dgm:prSet/>
      <dgm:spPr/>
      <dgm:t>
        <a:bodyPr/>
        <a:lstStyle/>
        <a:p>
          <a:endParaRPr lang="es-ES"/>
        </a:p>
      </dgm:t>
    </dgm:pt>
    <dgm:pt modelId="{4CE806FB-2B4A-3D46-91EE-7C76704EADDC}" type="sibTrans" cxnId="{9F5B42C1-3392-AD45-AE05-C57FF85C0228}">
      <dgm:prSet/>
      <dgm:spPr/>
      <dgm:t>
        <a:bodyPr/>
        <a:lstStyle/>
        <a:p>
          <a:endParaRPr lang="es-ES"/>
        </a:p>
      </dgm:t>
    </dgm:pt>
    <dgm:pt modelId="{93C393D1-E0A8-054B-9A35-2BBAA3088409}">
      <dgm:prSet phldrT="[Texto]" custT="1"/>
      <dgm:spPr/>
      <dgm:t>
        <a:bodyPr/>
        <a:lstStyle/>
        <a:p>
          <a:r>
            <a:rPr lang="es-ES" sz="2000" dirty="0"/>
            <a:t>Confinamiento / Teletrabajo</a:t>
          </a:r>
        </a:p>
      </dgm:t>
    </dgm:pt>
    <dgm:pt modelId="{0AEA8553-CB66-0346-865B-CC9E734F737A}" type="parTrans" cxnId="{4C80EC38-D35C-1C41-B167-7AF2AE072625}">
      <dgm:prSet/>
      <dgm:spPr/>
      <dgm:t>
        <a:bodyPr/>
        <a:lstStyle/>
        <a:p>
          <a:endParaRPr lang="es-ES"/>
        </a:p>
      </dgm:t>
    </dgm:pt>
    <dgm:pt modelId="{5C2C5FF5-5358-3A4E-8825-9B2FE17C967A}" type="sibTrans" cxnId="{4C80EC38-D35C-1C41-B167-7AF2AE072625}">
      <dgm:prSet/>
      <dgm:spPr/>
      <dgm:t>
        <a:bodyPr/>
        <a:lstStyle/>
        <a:p>
          <a:endParaRPr lang="es-ES"/>
        </a:p>
      </dgm:t>
    </dgm:pt>
    <dgm:pt modelId="{DB3FA816-03C3-624C-A0D1-C1E3EC67F1B2}">
      <dgm:prSet phldrT="[Texto]" custT="1"/>
      <dgm:spPr/>
      <dgm:t>
        <a:bodyPr/>
        <a:lstStyle/>
        <a:p>
          <a:r>
            <a:rPr lang="es-ES" sz="2000" dirty="0"/>
            <a:t>Cocinar y alimentarnos de manera saludable y delicioso</a:t>
          </a:r>
        </a:p>
      </dgm:t>
    </dgm:pt>
    <dgm:pt modelId="{0424B769-5DF1-4648-9D4E-40B5388B8F59}" type="parTrans" cxnId="{A401B866-1648-0A4E-A65D-4C276BE3B845}">
      <dgm:prSet/>
      <dgm:spPr/>
      <dgm:t>
        <a:bodyPr/>
        <a:lstStyle/>
        <a:p>
          <a:endParaRPr lang="es-ES"/>
        </a:p>
      </dgm:t>
    </dgm:pt>
    <dgm:pt modelId="{4532D961-B58C-B641-8C2D-7A78F4907505}" type="sibTrans" cxnId="{A401B866-1648-0A4E-A65D-4C276BE3B845}">
      <dgm:prSet/>
      <dgm:spPr/>
      <dgm:t>
        <a:bodyPr/>
        <a:lstStyle/>
        <a:p>
          <a:endParaRPr lang="es-ES"/>
        </a:p>
      </dgm:t>
    </dgm:pt>
    <dgm:pt modelId="{3384267B-CE4A-3441-8D2A-C197D1F7B473}">
      <dgm:prSet phldrT="[Texto]" custT="1"/>
      <dgm:spPr/>
      <dgm:t>
        <a:bodyPr/>
        <a:lstStyle/>
        <a:p>
          <a:r>
            <a:rPr lang="es-ES" sz="2000" dirty="0"/>
            <a:t>Ahorrar y cuidar el dinero</a:t>
          </a:r>
          <a:endParaRPr lang="es-ES" sz="2400" dirty="0"/>
        </a:p>
      </dgm:t>
    </dgm:pt>
    <dgm:pt modelId="{D2A26487-04DA-CC44-997A-53E0F8224877}" type="parTrans" cxnId="{4B14C420-9060-7940-B401-133618D978B2}">
      <dgm:prSet/>
      <dgm:spPr/>
      <dgm:t>
        <a:bodyPr/>
        <a:lstStyle/>
        <a:p>
          <a:endParaRPr lang="es-ES"/>
        </a:p>
      </dgm:t>
    </dgm:pt>
    <dgm:pt modelId="{959F6FD0-703C-C849-89A4-38D101CDE4FE}" type="sibTrans" cxnId="{4B14C420-9060-7940-B401-133618D978B2}">
      <dgm:prSet/>
      <dgm:spPr/>
      <dgm:t>
        <a:bodyPr/>
        <a:lstStyle/>
        <a:p>
          <a:endParaRPr lang="es-ES"/>
        </a:p>
      </dgm:t>
    </dgm:pt>
    <dgm:pt modelId="{34A8BD82-CFA3-1E4E-8CC6-9E6790E716D0}">
      <dgm:prSet phldrT="[Texto]" custT="1"/>
      <dgm:spPr/>
      <dgm:t>
        <a:bodyPr/>
        <a:lstStyle/>
        <a:p>
          <a:r>
            <a:rPr lang="es-ES" sz="2000" dirty="0"/>
            <a:t>Debemos cocinar más en casa pero de manera eficiente para ahorrar tiempo</a:t>
          </a:r>
        </a:p>
      </dgm:t>
    </dgm:pt>
    <dgm:pt modelId="{0078F77B-4787-074F-8462-5CF5B970DCB1}" type="parTrans" cxnId="{2B3521DC-1006-1D42-B36F-1AC443015B96}">
      <dgm:prSet/>
      <dgm:spPr/>
      <dgm:t>
        <a:bodyPr/>
        <a:lstStyle/>
        <a:p>
          <a:endParaRPr lang="es-ES"/>
        </a:p>
      </dgm:t>
    </dgm:pt>
    <dgm:pt modelId="{8784322C-E510-C448-87FB-D506E79AB2B0}" type="sibTrans" cxnId="{2B3521DC-1006-1D42-B36F-1AC443015B96}">
      <dgm:prSet/>
      <dgm:spPr/>
      <dgm:t>
        <a:bodyPr/>
        <a:lstStyle/>
        <a:p>
          <a:endParaRPr lang="es-ES"/>
        </a:p>
      </dgm:t>
    </dgm:pt>
    <dgm:pt modelId="{E7911943-E39A-3C4A-AEA0-E7BB3B7E1F65}">
      <dgm:prSet phldrT="[Texto]" custT="1"/>
      <dgm:spPr/>
      <dgm:t>
        <a:bodyPr/>
        <a:lstStyle/>
        <a:p>
          <a:r>
            <a:rPr lang="es-ES" sz="2400" dirty="0"/>
            <a:t>Sacándole el máximo de provecho a los alimentos en casa  </a:t>
          </a:r>
        </a:p>
      </dgm:t>
    </dgm:pt>
    <dgm:pt modelId="{A062F6D8-103D-CE4F-B43F-01FB64028FAB}" type="parTrans" cxnId="{440B8544-5BEC-734C-B639-A35019FDEE7C}">
      <dgm:prSet/>
      <dgm:spPr/>
      <dgm:t>
        <a:bodyPr/>
        <a:lstStyle/>
        <a:p>
          <a:endParaRPr lang="es-ES"/>
        </a:p>
      </dgm:t>
    </dgm:pt>
    <dgm:pt modelId="{8B68BE2C-10F7-BE40-9A0E-ED0F0A279F0B}" type="sibTrans" cxnId="{440B8544-5BEC-734C-B639-A35019FDEE7C}">
      <dgm:prSet/>
      <dgm:spPr/>
      <dgm:t>
        <a:bodyPr/>
        <a:lstStyle/>
        <a:p>
          <a:endParaRPr lang="es-ES"/>
        </a:p>
      </dgm:t>
    </dgm:pt>
    <dgm:pt modelId="{2946B97D-E70A-BD4B-94D0-400D51DFCAD6}">
      <dgm:prSet phldrT="[Texto]" custT="1"/>
      <dgm:spPr/>
      <dgm:t>
        <a:bodyPr/>
        <a:lstStyle/>
        <a:p>
          <a:r>
            <a:rPr lang="es-ES" sz="2000" dirty="0"/>
            <a:t>Variando el tipo de comida y preparaciones </a:t>
          </a:r>
        </a:p>
      </dgm:t>
    </dgm:pt>
    <dgm:pt modelId="{19A2B1E1-D364-EC4E-A3FD-CE2C21A32591}" type="parTrans" cxnId="{79A8602E-8B27-E14D-8187-EB802CFACCF3}">
      <dgm:prSet/>
      <dgm:spPr/>
      <dgm:t>
        <a:bodyPr/>
        <a:lstStyle/>
        <a:p>
          <a:endParaRPr lang="es-ES"/>
        </a:p>
      </dgm:t>
    </dgm:pt>
    <dgm:pt modelId="{BEC62C05-D8FA-9D40-9E8A-7F4975B7DEF5}" type="sibTrans" cxnId="{79A8602E-8B27-E14D-8187-EB802CFACCF3}">
      <dgm:prSet/>
      <dgm:spPr/>
      <dgm:t>
        <a:bodyPr/>
        <a:lstStyle/>
        <a:p>
          <a:endParaRPr lang="es-ES"/>
        </a:p>
      </dgm:t>
    </dgm:pt>
    <dgm:pt modelId="{1756D2A8-6386-074F-949A-F05A49C006F2}" type="pres">
      <dgm:prSet presAssocID="{BA589552-78F5-4F46-9DA5-6B860ED941EB}" presName="Name0" presStyleCnt="0">
        <dgm:presLayoutVars>
          <dgm:dir/>
          <dgm:animLvl val="lvl"/>
          <dgm:resizeHandles val="exact"/>
        </dgm:presLayoutVars>
      </dgm:prSet>
      <dgm:spPr/>
    </dgm:pt>
    <dgm:pt modelId="{11E79E91-536E-614F-91D2-B6FEA9F5D787}" type="pres">
      <dgm:prSet presAssocID="{3384267B-CE4A-3441-8D2A-C197D1F7B473}" presName="boxAndChildren" presStyleCnt="0"/>
      <dgm:spPr/>
    </dgm:pt>
    <dgm:pt modelId="{EF085AF9-62ED-564C-B07C-C7CA1EA05141}" type="pres">
      <dgm:prSet presAssocID="{3384267B-CE4A-3441-8D2A-C197D1F7B473}" presName="parentTextBox" presStyleLbl="node1" presStyleIdx="0" presStyleCnt="5"/>
      <dgm:spPr/>
    </dgm:pt>
    <dgm:pt modelId="{AA1E9EA9-A6A8-CB40-91DD-644116296D57}" type="pres">
      <dgm:prSet presAssocID="{3384267B-CE4A-3441-8D2A-C197D1F7B473}" presName="entireBox" presStyleLbl="node1" presStyleIdx="0" presStyleCnt="5"/>
      <dgm:spPr/>
    </dgm:pt>
    <dgm:pt modelId="{853BE9C1-B735-224B-8F4D-9785163BC4A6}" type="pres">
      <dgm:prSet presAssocID="{3384267B-CE4A-3441-8D2A-C197D1F7B473}" presName="descendantBox" presStyleCnt="0"/>
      <dgm:spPr/>
    </dgm:pt>
    <dgm:pt modelId="{D4BB2ACF-C6AF-DF48-B234-50ED8E1D5A71}" type="pres">
      <dgm:prSet presAssocID="{E7911943-E39A-3C4A-AEA0-E7BB3B7E1F65}" presName="childTextBox" presStyleLbl="fgAccFollowNode1" presStyleIdx="0" presStyleCnt="4">
        <dgm:presLayoutVars>
          <dgm:bulletEnabled val="1"/>
        </dgm:presLayoutVars>
      </dgm:prSet>
      <dgm:spPr/>
    </dgm:pt>
    <dgm:pt modelId="{6204030E-128E-EB49-8714-7DE3842869F0}" type="pres">
      <dgm:prSet presAssocID="{4532D961-B58C-B641-8C2D-7A78F4907505}" presName="sp" presStyleCnt="0"/>
      <dgm:spPr/>
    </dgm:pt>
    <dgm:pt modelId="{B113E08D-0F0C-CA4D-B425-FC45E44B3353}" type="pres">
      <dgm:prSet presAssocID="{DB3FA816-03C3-624C-A0D1-C1E3EC67F1B2}" presName="arrowAndChildren" presStyleCnt="0"/>
      <dgm:spPr/>
    </dgm:pt>
    <dgm:pt modelId="{4ECD5D5A-B8CF-1344-A743-835EE8E34EF9}" type="pres">
      <dgm:prSet presAssocID="{DB3FA816-03C3-624C-A0D1-C1E3EC67F1B2}" presName="parentTextArrow" presStyleLbl="node1" presStyleIdx="0" presStyleCnt="5"/>
      <dgm:spPr/>
    </dgm:pt>
    <dgm:pt modelId="{167B846D-5E5B-C44D-BD28-A80F7DC30AFC}" type="pres">
      <dgm:prSet presAssocID="{DB3FA816-03C3-624C-A0D1-C1E3EC67F1B2}" presName="arrow" presStyleLbl="node1" presStyleIdx="1" presStyleCnt="5"/>
      <dgm:spPr/>
    </dgm:pt>
    <dgm:pt modelId="{A670503D-CE3F-2844-AF4E-898A8D8C1ECC}" type="pres">
      <dgm:prSet presAssocID="{DB3FA816-03C3-624C-A0D1-C1E3EC67F1B2}" presName="descendantArrow" presStyleCnt="0"/>
      <dgm:spPr/>
    </dgm:pt>
    <dgm:pt modelId="{C015B197-0885-F04F-8779-CF221F3D38D7}" type="pres">
      <dgm:prSet presAssocID="{2946B97D-E70A-BD4B-94D0-400D51DFCAD6}" presName="childTextArrow" presStyleLbl="fgAccFollowNode1" presStyleIdx="1" presStyleCnt="4">
        <dgm:presLayoutVars>
          <dgm:bulletEnabled val="1"/>
        </dgm:presLayoutVars>
      </dgm:prSet>
      <dgm:spPr/>
    </dgm:pt>
    <dgm:pt modelId="{AD16E05E-1038-7745-A5B5-B653A17BC314}" type="pres">
      <dgm:prSet presAssocID="{5C2C5FF5-5358-3A4E-8825-9B2FE17C967A}" presName="sp" presStyleCnt="0"/>
      <dgm:spPr/>
    </dgm:pt>
    <dgm:pt modelId="{6A19A4E0-6EF8-0843-BADF-6B788A9F584E}" type="pres">
      <dgm:prSet presAssocID="{93C393D1-E0A8-054B-9A35-2BBAA3088409}" presName="arrowAndChildren" presStyleCnt="0"/>
      <dgm:spPr/>
    </dgm:pt>
    <dgm:pt modelId="{F45649AF-3FDE-A143-BDC3-B6916DD3A1C5}" type="pres">
      <dgm:prSet presAssocID="{93C393D1-E0A8-054B-9A35-2BBAA3088409}" presName="parentTextArrow" presStyleLbl="node1" presStyleIdx="1" presStyleCnt="5"/>
      <dgm:spPr/>
    </dgm:pt>
    <dgm:pt modelId="{90C92CDE-CE1D-104A-AC59-1E29EE8D1B07}" type="pres">
      <dgm:prSet presAssocID="{93C393D1-E0A8-054B-9A35-2BBAA3088409}" presName="arrow" presStyleLbl="node1" presStyleIdx="2" presStyleCnt="5"/>
      <dgm:spPr/>
    </dgm:pt>
    <dgm:pt modelId="{B7491DC8-6035-0949-BDC8-79FCEB003C1C}" type="pres">
      <dgm:prSet presAssocID="{93C393D1-E0A8-054B-9A35-2BBAA3088409}" presName="descendantArrow" presStyleCnt="0"/>
      <dgm:spPr/>
    </dgm:pt>
    <dgm:pt modelId="{986CECD3-7C83-C04E-A5A2-1A86694D360C}" type="pres">
      <dgm:prSet presAssocID="{34A8BD82-CFA3-1E4E-8CC6-9E6790E716D0}" presName="childTextArrow" presStyleLbl="fgAccFollowNode1" presStyleIdx="2" presStyleCnt="4">
        <dgm:presLayoutVars>
          <dgm:bulletEnabled val="1"/>
        </dgm:presLayoutVars>
      </dgm:prSet>
      <dgm:spPr/>
    </dgm:pt>
    <dgm:pt modelId="{84735CEC-960D-244C-924D-BC3E38E54EA8}" type="pres">
      <dgm:prSet presAssocID="{91E34798-49B0-4747-94EE-C6AF19D522D9}" presName="sp" presStyleCnt="0"/>
      <dgm:spPr/>
    </dgm:pt>
    <dgm:pt modelId="{8368EF90-3DC9-B245-B78D-88F0681973DC}" type="pres">
      <dgm:prSet presAssocID="{7C4252B4-AF4B-4F4D-BE7B-83A9BFDF788B}" presName="arrowAndChildren" presStyleCnt="0"/>
      <dgm:spPr/>
    </dgm:pt>
    <dgm:pt modelId="{BAD2BE13-0FFC-F047-82DC-7106CCAD4D8E}" type="pres">
      <dgm:prSet presAssocID="{7C4252B4-AF4B-4F4D-BE7B-83A9BFDF788B}" presName="parentTextArrow" presStyleLbl="node1" presStyleIdx="2" presStyleCnt="5"/>
      <dgm:spPr/>
    </dgm:pt>
    <dgm:pt modelId="{C7A28969-4816-CB41-8D95-F9B7AD92D045}" type="pres">
      <dgm:prSet presAssocID="{7C4252B4-AF4B-4F4D-BE7B-83A9BFDF788B}" presName="arrow" presStyleLbl="node1" presStyleIdx="3" presStyleCnt="5"/>
      <dgm:spPr/>
    </dgm:pt>
    <dgm:pt modelId="{C1258B17-2DEF-3F43-B3DA-49699BC002DA}" type="pres">
      <dgm:prSet presAssocID="{7C4252B4-AF4B-4F4D-BE7B-83A9BFDF788B}" presName="descendantArrow" presStyleCnt="0"/>
      <dgm:spPr/>
    </dgm:pt>
    <dgm:pt modelId="{AE0A6ABE-5043-0141-B4EE-B1FDAC920691}" type="pres">
      <dgm:prSet presAssocID="{A9FAD449-69D2-2644-8029-D3562F17F7C3}" presName="childTextArrow" presStyleLbl="fgAccFollowNode1" presStyleIdx="3" presStyleCnt="4">
        <dgm:presLayoutVars>
          <dgm:bulletEnabled val="1"/>
        </dgm:presLayoutVars>
      </dgm:prSet>
      <dgm:spPr/>
    </dgm:pt>
    <dgm:pt modelId="{64793A2C-396D-7447-A34B-C346DE045ED4}" type="pres">
      <dgm:prSet presAssocID="{9E6BEEA6-79EB-994D-B964-A9BC977CAE6C}" presName="sp" presStyleCnt="0"/>
      <dgm:spPr/>
    </dgm:pt>
    <dgm:pt modelId="{2C140E36-C04D-CC49-AEEF-8274A6A59D1B}" type="pres">
      <dgm:prSet presAssocID="{E6C0B9B0-A724-6848-AD1E-1B666C7C11E6}" presName="arrowAndChildren" presStyleCnt="0"/>
      <dgm:spPr/>
    </dgm:pt>
    <dgm:pt modelId="{B86B2EB7-141B-1644-9DC3-43F96CD68B94}" type="pres">
      <dgm:prSet presAssocID="{E6C0B9B0-A724-6848-AD1E-1B666C7C11E6}" presName="parentTextArrow" presStyleLbl="node1" presStyleIdx="4" presStyleCnt="5"/>
      <dgm:spPr/>
    </dgm:pt>
  </dgm:ptLst>
  <dgm:cxnLst>
    <dgm:cxn modelId="{D247541B-D38E-2944-BBA6-8DA5D560C24C}" srcId="{BA589552-78F5-4F46-9DA5-6B860ED941EB}" destId="{E6C0B9B0-A724-6848-AD1E-1B666C7C11E6}" srcOrd="0" destOrd="0" parTransId="{7DFE30A2-E948-CE4A-B63A-5CE903FD8DD5}" sibTransId="{9E6BEEA6-79EB-994D-B964-A9BC977CAE6C}"/>
    <dgm:cxn modelId="{4B14C420-9060-7940-B401-133618D978B2}" srcId="{BA589552-78F5-4F46-9DA5-6B860ED941EB}" destId="{3384267B-CE4A-3441-8D2A-C197D1F7B473}" srcOrd="4" destOrd="0" parTransId="{D2A26487-04DA-CC44-997A-53E0F8224877}" sibTransId="{959F6FD0-703C-C849-89A4-38D101CDE4FE}"/>
    <dgm:cxn modelId="{79A8602E-8B27-E14D-8187-EB802CFACCF3}" srcId="{DB3FA816-03C3-624C-A0D1-C1E3EC67F1B2}" destId="{2946B97D-E70A-BD4B-94D0-400D51DFCAD6}" srcOrd="0" destOrd="0" parTransId="{19A2B1E1-D364-EC4E-A3FD-CE2C21A32591}" sibTransId="{BEC62C05-D8FA-9D40-9E8A-7F4975B7DEF5}"/>
    <dgm:cxn modelId="{4C80EC38-D35C-1C41-B167-7AF2AE072625}" srcId="{BA589552-78F5-4F46-9DA5-6B860ED941EB}" destId="{93C393D1-E0A8-054B-9A35-2BBAA3088409}" srcOrd="2" destOrd="0" parTransId="{0AEA8553-CB66-0346-865B-CC9E734F737A}" sibTransId="{5C2C5FF5-5358-3A4E-8825-9B2FE17C967A}"/>
    <dgm:cxn modelId="{440B8544-5BEC-734C-B639-A35019FDEE7C}" srcId="{3384267B-CE4A-3441-8D2A-C197D1F7B473}" destId="{E7911943-E39A-3C4A-AEA0-E7BB3B7E1F65}" srcOrd="0" destOrd="0" parTransId="{A062F6D8-103D-CE4F-B43F-01FB64028FAB}" sibTransId="{8B68BE2C-10F7-BE40-9A0E-ED0F0A279F0B}"/>
    <dgm:cxn modelId="{D086025E-C5F7-6841-BA4D-0A86DA71682A}" type="presOf" srcId="{93C393D1-E0A8-054B-9A35-2BBAA3088409}" destId="{F45649AF-3FDE-A143-BDC3-B6916DD3A1C5}" srcOrd="0" destOrd="0" presId="urn:microsoft.com/office/officeart/2005/8/layout/process4"/>
    <dgm:cxn modelId="{5171325F-0837-A643-B50F-BCDD5D74C505}" type="presOf" srcId="{93C393D1-E0A8-054B-9A35-2BBAA3088409}" destId="{90C92CDE-CE1D-104A-AC59-1E29EE8D1B07}" srcOrd="1" destOrd="0" presId="urn:microsoft.com/office/officeart/2005/8/layout/process4"/>
    <dgm:cxn modelId="{AA055C5F-0443-BE4E-8ED5-0D1AD77842BA}" type="presOf" srcId="{7C4252B4-AF4B-4F4D-BE7B-83A9BFDF788B}" destId="{BAD2BE13-0FFC-F047-82DC-7106CCAD4D8E}" srcOrd="0" destOrd="0" presId="urn:microsoft.com/office/officeart/2005/8/layout/process4"/>
    <dgm:cxn modelId="{A401B866-1648-0A4E-A65D-4C276BE3B845}" srcId="{BA589552-78F5-4F46-9DA5-6B860ED941EB}" destId="{DB3FA816-03C3-624C-A0D1-C1E3EC67F1B2}" srcOrd="3" destOrd="0" parTransId="{0424B769-5DF1-4648-9D4E-40B5388B8F59}" sibTransId="{4532D961-B58C-B641-8C2D-7A78F4907505}"/>
    <dgm:cxn modelId="{8DA5216F-3192-E345-91E0-B302800DF0DB}" type="presOf" srcId="{E7911943-E39A-3C4A-AEA0-E7BB3B7E1F65}" destId="{D4BB2ACF-C6AF-DF48-B234-50ED8E1D5A71}" srcOrd="0" destOrd="0" presId="urn:microsoft.com/office/officeart/2005/8/layout/process4"/>
    <dgm:cxn modelId="{F21BD97B-82FD-EB4D-AFCA-5810B72353AA}" type="presOf" srcId="{34A8BD82-CFA3-1E4E-8CC6-9E6790E716D0}" destId="{986CECD3-7C83-C04E-A5A2-1A86694D360C}" srcOrd="0" destOrd="0" presId="urn:microsoft.com/office/officeart/2005/8/layout/process4"/>
    <dgm:cxn modelId="{B228D083-BD0D-6144-A95F-4EAA70FF57E4}" srcId="{BA589552-78F5-4F46-9DA5-6B860ED941EB}" destId="{7C4252B4-AF4B-4F4D-BE7B-83A9BFDF788B}" srcOrd="1" destOrd="0" parTransId="{A4D3F298-80F0-D54D-999E-CFB15580DA46}" sibTransId="{91E34798-49B0-4747-94EE-C6AF19D522D9}"/>
    <dgm:cxn modelId="{8279EB83-8E2E-6E4A-8A77-68A4D864787F}" type="presOf" srcId="{DB3FA816-03C3-624C-A0D1-C1E3EC67F1B2}" destId="{167B846D-5E5B-C44D-BD28-A80F7DC30AFC}" srcOrd="1" destOrd="0" presId="urn:microsoft.com/office/officeart/2005/8/layout/process4"/>
    <dgm:cxn modelId="{2E9DB685-6D80-4B4E-97C9-BFDA13E0C496}" type="presOf" srcId="{3384267B-CE4A-3441-8D2A-C197D1F7B473}" destId="{AA1E9EA9-A6A8-CB40-91DD-644116296D57}" srcOrd="1" destOrd="0" presId="urn:microsoft.com/office/officeart/2005/8/layout/process4"/>
    <dgm:cxn modelId="{F1ADED95-CA78-724C-85ED-867F1BBD4831}" type="presOf" srcId="{BA589552-78F5-4F46-9DA5-6B860ED941EB}" destId="{1756D2A8-6386-074F-949A-F05A49C006F2}" srcOrd="0" destOrd="0" presId="urn:microsoft.com/office/officeart/2005/8/layout/process4"/>
    <dgm:cxn modelId="{F3951DA1-2D80-6944-B417-E7983FBAA049}" type="presOf" srcId="{DB3FA816-03C3-624C-A0D1-C1E3EC67F1B2}" destId="{4ECD5D5A-B8CF-1344-A743-835EE8E34EF9}" srcOrd="0" destOrd="0" presId="urn:microsoft.com/office/officeart/2005/8/layout/process4"/>
    <dgm:cxn modelId="{41C35AB2-904B-634A-BF50-728F0A68E299}" type="presOf" srcId="{2946B97D-E70A-BD4B-94D0-400D51DFCAD6}" destId="{C015B197-0885-F04F-8779-CF221F3D38D7}" srcOrd="0" destOrd="0" presId="urn:microsoft.com/office/officeart/2005/8/layout/process4"/>
    <dgm:cxn modelId="{7DB92EBD-88A4-6B4A-8886-22568C6BB40F}" type="presOf" srcId="{E6C0B9B0-A724-6848-AD1E-1B666C7C11E6}" destId="{B86B2EB7-141B-1644-9DC3-43F96CD68B94}" srcOrd="0" destOrd="0" presId="urn:microsoft.com/office/officeart/2005/8/layout/process4"/>
    <dgm:cxn modelId="{9F5B42C1-3392-AD45-AE05-C57FF85C0228}" srcId="{7C4252B4-AF4B-4F4D-BE7B-83A9BFDF788B}" destId="{A9FAD449-69D2-2644-8029-D3562F17F7C3}" srcOrd="0" destOrd="0" parTransId="{94D0ED43-2D02-A348-B665-A117B181F706}" sibTransId="{4CE806FB-2B4A-3D46-91EE-7C76704EADDC}"/>
    <dgm:cxn modelId="{AEF7F9C4-4910-B647-A780-9B73DBF0C549}" type="presOf" srcId="{7C4252B4-AF4B-4F4D-BE7B-83A9BFDF788B}" destId="{C7A28969-4816-CB41-8D95-F9B7AD92D045}" srcOrd="1" destOrd="0" presId="urn:microsoft.com/office/officeart/2005/8/layout/process4"/>
    <dgm:cxn modelId="{2B3521DC-1006-1D42-B36F-1AC443015B96}" srcId="{93C393D1-E0A8-054B-9A35-2BBAA3088409}" destId="{34A8BD82-CFA3-1E4E-8CC6-9E6790E716D0}" srcOrd="0" destOrd="0" parTransId="{0078F77B-4787-074F-8462-5CF5B970DCB1}" sibTransId="{8784322C-E510-C448-87FB-D506E79AB2B0}"/>
    <dgm:cxn modelId="{FA6FB4EF-0B07-CC44-BCFC-DE1A1899B46F}" type="presOf" srcId="{A9FAD449-69D2-2644-8029-D3562F17F7C3}" destId="{AE0A6ABE-5043-0141-B4EE-B1FDAC920691}" srcOrd="0" destOrd="0" presId="urn:microsoft.com/office/officeart/2005/8/layout/process4"/>
    <dgm:cxn modelId="{15923FF2-7378-EB4F-B421-68B5D2308DFD}" type="presOf" srcId="{3384267B-CE4A-3441-8D2A-C197D1F7B473}" destId="{EF085AF9-62ED-564C-B07C-C7CA1EA05141}" srcOrd="0" destOrd="0" presId="urn:microsoft.com/office/officeart/2005/8/layout/process4"/>
    <dgm:cxn modelId="{74C7295C-9FBE-D541-9C3B-55FCF445D4B9}" type="presParOf" srcId="{1756D2A8-6386-074F-949A-F05A49C006F2}" destId="{11E79E91-536E-614F-91D2-B6FEA9F5D787}" srcOrd="0" destOrd="0" presId="urn:microsoft.com/office/officeart/2005/8/layout/process4"/>
    <dgm:cxn modelId="{68396911-BF84-8942-B8E3-7EC6891A1BA8}" type="presParOf" srcId="{11E79E91-536E-614F-91D2-B6FEA9F5D787}" destId="{EF085AF9-62ED-564C-B07C-C7CA1EA05141}" srcOrd="0" destOrd="0" presId="urn:microsoft.com/office/officeart/2005/8/layout/process4"/>
    <dgm:cxn modelId="{3A255C0F-5AA1-ED4A-97D2-0FA3CCEB2CB7}" type="presParOf" srcId="{11E79E91-536E-614F-91D2-B6FEA9F5D787}" destId="{AA1E9EA9-A6A8-CB40-91DD-644116296D57}" srcOrd="1" destOrd="0" presId="urn:microsoft.com/office/officeart/2005/8/layout/process4"/>
    <dgm:cxn modelId="{BF87ED99-ECD3-BA4A-9DDB-0BCCB014ADA2}" type="presParOf" srcId="{11E79E91-536E-614F-91D2-B6FEA9F5D787}" destId="{853BE9C1-B735-224B-8F4D-9785163BC4A6}" srcOrd="2" destOrd="0" presId="urn:microsoft.com/office/officeart/2005/8/layout/process4"/>
    <dgm:cxn modelId="{95744B66-9F47-5743-AB62-DEB580714902}" type="presParOf" srcId="{853BE9C1-B735-224B-8F4D-9785163BC4A6}" destId="{D4BB2ACF-C6AF-DF48-B234-50ED8E1D5A71}" srcOrd="0" destOrd="0" presId="urn:microsoft.com/office/officeart/2005/8/layout/process4"/>
    <dgm:cxn modelId="{302728B6-4028-824E-9476-EE6EE58A5F5B}" type="presParOf" srcId="{1756D2A8-6386-074F-949A-F05A49C006F2}" destId="{6204030E-128E-EB49-8714-7DE3842869F0}" srcOrd="1" destOrd="0" presId="urn:microsoft.com/office/officeart/2005/8/layout/process4"/>
    <dgm:cxn modelId="{C0B2F1DF-83B0-AE48-A379-3006FFAF5C39}" type="presParOf" srcId="{1756D2A8-6386-074F-949A-F05A49C006F2}" destId="{B113E08D-0F0C-CA4D-B425-FC45E44B3353}" srcOrd="2" destOrd="0" presId="urn:microsoft.com/office/officeart/2005/8/layout/process4"/>
    <dgm:cxn modelId="{BACD1BB1-CED6-3945-BF8B-0FC71AD70A86}" type="presParOf" srcId="{B113E08D-0F0C-CA4D-B425-FC45E44B3353}" destId="{4ECD5D5A-B8CF-1344-A743-835EE8E34EF9}" srcOrd="0" destOrd="0" presId="urn:microsoft.com/office/officeart/2005/8/layout/process4"/>
    <dgm:cxn modelId="{143CB34C-E848-AF49-AC68-4B9256168919}" type="presParOf" srcId="{B113E08D-0F0C-CA4D-B425-FC45E44B3353}" destId="{167B846D-5E5B-C44D-BD28-A80F7DC30AFC}" srcOrd="1" destOrd="0" presId="urn:microsoft.com/office/officeart/2005/8/layout/process4"/>
    <dgm:cxn modelId="{772752EA-978E-3640-A0E7-53BB0CC4123D}" type="presParOf" srcId="{B113E08D-0F0C-CA4D-B425-FC45E44B3353}" destId="{A670503D-CE3F-2844-AF4E-898A8D8C1ECC}" srcOrd="2" destOrd="0" presId="urn:microsoft.com/office/officeart/2005/8/layout/process4"/>
    <dgm:cxn modelId="{96E36072-A35A-634B-B384-BCC6A3CC1BB1}" type="presParOf" srcId="{A670503D-CE3F-2844-AF4E-898A8D8C1ECC}" destId="{C015B197-0885-F04F-8779-CF221F3D38D7}" srcOrd="0" destOrd="0" presId="urn:microsoft.com/office/officeart/2005/8/layout/process4"/>
    <dgm:cxn modelId="{B62E263F-6462-AE4E-89B2-D45431A8E645}" type="presParOf" srcId="{1756D2A8-6386-074F-949A-F05A49C006F2}" destId="{AD16E05E-1038-7745-A5B5-B653A17BC314}" srcOrd="3" destOrd="0" presId="urn:microsoft.com/office/officeart/2005/8/layout/process4"/>
    <dgm:cxn modelId="{A15AA5F1-E9BB-8A4C-9388-436481342101}" type="presParOf" srcId="{1756D2A8-6386-074F-949A-F05A49C006F2}" destId="{6A19A4E0-6EF8-0843-BADF-6B788A9F584E}" srcOrd="4" destOrd="0" presId="urn:microsoft.com/office/officeart/2005/8/layout/process4"/>
    <dgm:cxn modelId="{B7A53351-1162-EB47-91B8-590E15A8124A}" type="presParOf" srcId="{6A19A4E0-6EF8-0843-BADF-6B788A9F584E}" destId="{F45649AF-3FDE-A143-BDC3-B6916DD3A1C5}" srcOrd="0" destOrd="0" presId="urn:microsoft.com/office/officeart/2005/8/layout/process4"/>
    <dgm:cxn modelId="{5326F21B-83DF-5541-81F8-782A59013290}" type="presParOf" srcId="{6A19A4E0-6EF8-0843-BADF-6B788A9F584E}" destId="{90C92CDE-CE1D-104A-AC59-1E29EE8D1B07}" srcOrd="1" destOrd="0" presId="urn:microsoft.com/office/officeart/2005/8/layout/process4"/>
    <dgm:cxn modelId="{4EC3E98B-D92C-4B43-8C27-ABE2F2482EBB}" type="presParOf" srcId="{6A19A4E0-6EF8-0843-BADF-6B788A9F584E}" destId="{B7491DC8-6035-0949-BDC8-79FCEB003C1C}" srcOrd="2" destOrd="0" presId="urn:microsoft.com/office/officeart/2005/8/layout/process4"/>
    <dgm:cxn modelId="{28E4F287-3A5F-9248-862A-FD81D6922236}" type="presParOf" srcId="{B7491DC8-6035-0949-BDC8-79FCEB003C1C}" destId="{986CECD3-7C83-C04E-A5A2-1A86694D360C}" srcOrd="0" destOrd="0" presId="urn:microsoft.com/office/officeart/2005/8/layout/process4"/>
    <dgm:cxn modelId="{818D62E9-77AA-4D42-A09E-CE4D1D81715D}" type="presParOf" srcId="{1756D2A8-6386-074F-949A-F05A49C006F2}" destId="{84735CEC-960D-244C-924D-BC3E38E54EA8}" srcOrd="5" destOrd="0" presId="urn:microsoft.com/office/officeart/2005/8/layout/process4"/>
    <dgm:cxn modelId="{CF61F297-9159-7446-B525-E7F113EB4131}" type="presParOf" srcId="{1756D2A8-6386-074F-949A-F05A49C006F2}" destId="{8368EF90-3DC9-B245-B78D-88F0681973DC}" srcOrd="6" destOrd="0" presId="urn:microsoft.com/office/officeart/2005/8/layout/process4"/>
    <dgm:cxn modelId="{DCD8248D-4180-CF4F-8134-37CF6182AAE6}" type="presParOf" srcId="{8368EF90-3DC9-B245-B78D-88F0681973DC}" destId="{BAD2BE13-0FFC-F047-82DC-7106CCAD4D8E}" srcOrd="0" destOrd="0" presId="urn:microsoft.com/office/officeart/2005/8/layout/process4"/>
    <dgm:cxn modelId="{F3415F07-E338-414A-904E-B70E13CD3B1A}" type="presParOf" srcId="{8368EF90-3DC9-B245-B78D-88F0681973DC}" destId="{C7A28969-4816-CB41-8D95-F9B7AD92D045}" srcOrd="1" destOrd="0" presId="urn:microsoft.com/office/officeart/2005/8/layout/process4"/>
    <dgm:cxn modelId="{C5F6A206-BC22-844A-BF77-51AD25421B05}" type="presParOf" srcId="{8368EF90-3DC9-B245-B78D-88F0681973DC}" destId="{C1258B17-2DEF-3F43-B3DA-49699BC002DA}" srcOrd="2" destOrd="0" presId="urn:microsoft.com/office/officeart/2005/8/layout/process4"/>
    <dgm:cxn modelId="{8DDED9DE-7692-F64D-9325-43F29EFC3B5C}" type="presParOf" srcId="{C1258B17-2DEF-3F43-B3DA-49699BC002DA}" destId="{AE0A6ABE-5043-0141-B4EE-B1FDAC920691}" srcOrd="0" destOrd="0" presId="urn:microsoft.com/office/officeart/2005/8/layout/process4"/>
    <dgm:cxn modelId="{0F26ADA3-6E9E-4C49-90C8-DE4726AADE0D}" type="presParOf" srcId="{1756D2A8-6386-074F-949A-F05A49C006F2}" destId="{64793A2C-396D-7447-A34B-C346DE045ED4}" srcOrd="7" destOrd="0" presId="urn:microsoft.com/office/officeart/2005/8/layout/process4"/>
    <dgm:cxn modelId="{5CD59618-3572-9D44-9ADF-6FD62D071F10}" type="presParOf" srcId="{1756D2A8-6386-074F-949A-F05A49C006F2}" destId="{2C140E36-C04D-CC49-AEEF-8274A6A59D1B}" srcOrd="8" destOrd="0" presId="urn:microsoft.com/office/officeart/2005/8/layout/process4"/>
    <dgm:cxn modelId="{06F386FA-E804-A141-96D9-5A90D62C81BE}" type="presParOf" srcId="{2C140E36-C04D-CC49-AEEF-8274A6A59D1B}" destId="{B86B2EB7-141B-1644-9DC3-43F96CD68B9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E9EA9-A6A8-CB40-91DD-644116296D57}">
      <dsp:nvSpPr>
        <dsp:cNvPr id="0" name=""/>
        <dsp:cNvSpPr/>
      </dsp:nvSpPr>
      <dsp:spPr>
        <a:xfrm>
          <a:off x="0" y="4471005"/>
          <a:ext cx="10872414" cy="7335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Ahorrar y cuidar el dinero</a:t>
          </a:r>
          <a:endParaRPr lang="es-ES" sz="2400" kern="1200" dirty="0"/>
        </a:p>
      </dsp:txBody>
      <dsp:txXfrm>
        <a:off x="0" y="4471005"/>
        <a:ext cx="10872414" cy="396093"/>
      </dsp:txXfrm>
    </dsp:sp>
    <dsp:sp modelId="{D4BB2ACF-C6AF-DF48-B234-50ED8E1D5A71}">
      <dsp:nvSpPr>
        <dsp:cNvPr id="0" name=""/>
        <dsp:cNvSpPr/>
      </dsp:nvSpPr>
      <dsp:spPr>
        <a:xfrm>
          <a:off x="0" y="4852428"/>
          <a:ext cx="10872414" cy="3374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Sacándole el máximo de provecho a los alimentos en casa  </a:t>
          </a:r>
        </a:p>
      </dsp:txBody>
      <dsp:txXfrm>
        <a:off x="0" y="4852428"/>
        <a:ext cx="10872414" cy="337412"/>
      </dsp:txXfrm>
    </dsp:sp>
    <dsp:sp modelId="{167B846D-5E5B-C44D-BD28-A80F7DC30AFC}">
      <dsp:nvSpPr>
        <dsp:cNvPr id="0" name=""/>
        <dsp:cNvSpPr/>
      </dsp:nvSpPr>
      <dsp:spPr>
        <a:xfrm rot="10800000">
          <a:off x="0" y="3353876"/>
          <a:ext cx="10872414" cy="112813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Cocinar y alimentarnos de manera saludable y delicioso</a:t>
          </a:r>
        </a:p>
      </dsp:txBody>
      <dsp:txXfrm rot="-10800000">
        <a:off x="0" y="3353876"/>
        <a:ext cx="10872414" cy="395974"/>
      </dsp:txXfrm>
    </dsp:sp>
    <dsp:sp modelId="{C015B197-0885-F04F-8779-CF221F3D38D7}">
      <dsp:nvSpPr>
        <dsp:cNvPr id="0" name=""/>
        <dsp:cNvSpPr/>
      </dsp:nvSpPr>
      <dsp:spPr>
        <a:xfrm>
          <a:off x="0" y="3749850"/>
          <a:ext cx="10872414" cy="3373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Variando el tipo de comida y preparaciones </a:t>
          </a:r>
        </a:p>
      </dsp:txBody>
      <dsp:txXfrm>
        <a:off x="0" y="3749850"/>
        <a:ext cx="10872414" cy="337311"/>
      </dsp:txXfrm>
    </dsp:sp>
    <dsp:sp modelId="{90C92CDE-CE1D-104A-AC59-1E29EE8D1B07}">
      <dsp:nvSpPr>
        <dsp:cNvPr id="0" name=""/>
        <dsp:cNvSpPr/>
      </dsp:nvSpPr>
      <dsp:spPr>
        <a:xfrm rot="10800000">
          <a:off x="0" y="2236747"/>
          <a:ext cx="10872414" cy="112813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Confinamiento / Teletrabajo</a:t>
          </a:r>
        </a:p>
      </dsp:txBody>
      <dsp:txXfrm rot="-10800000">
        <a:off x="0" y="2236747"/>
        <a:ext cx="10872414" cy="395974"/>
      </dsp:txXfrm>
    </dsp:sp>
    <dsp:sp modelId="{986CECD3-7C83-C04E-A5A2-1A86694D360C}">
      <dsp:nvSpPr>
        <dsp:cNvPr id="0" name=""/>
        <dsp:cNvSpPr/>
      </dsp:nvSpPr>
      <dsp:spPr>
        <a:xfrm>
          <a:off x="0" y="2632721"/>
          <a:ext cx="10872414" cy="3373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Debemos cocinar más en casa pero de manera eficiente para ahorrar tiempo</a:t>
          </a:r>
        </a:p>
      </dsp:txBody>
      <dsp:txXfrm>
        <a:off x="0" y="2632721"/>
        <a:ext cx="10872414" cy="337311"/>
      </dsp:txXfrm>
    </dsp:sp>
    <dsp:sp modelId="{C7A28969-4816-CB41-8D95-F9B7AD92D045}">
      <dsp:nvSpPr>
        <dsp:cNvPr id="0" name=""/>
        <dsp:cNvSpPr/>
      </dsp:nvSpPr>
      <dsp:spPr>
        <a:xfrm rot="10800000">
          <a:off x="0" y="1119618"/>
          <a:ext cx="10872414" cy="112813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Preocupación por la salud</a:t>
          </a:r>
        </a:p>
      </dsp:txBody>
      <dsp:txXfrm rot="-10800000">
        <a:off x="0" y="1119618"/>
        <a:ext cx="10872414" cy="395974"/>
      </dsp:txXfrm>
    </dsp:sp>
    <dsp:sp modelId="{AE0A6ABE-5043-0141-B4EE-B1FDAC920691}">
      <dsp:nvSpPr>
        <dsp:cNvPr id="0" name=""/>
        <dsp:cNvSpPr/>
      </dsp:nvSpPr>
      <dsp:spPr>
        <a:xfrm>
          <a:off x="0" y="1515592"/>
          <a:ext cx="10872414" cy="3373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Factores de riesgo asociados principalmente a mala alimentación</a:t>
          </a:r>
        </a:p>
      </dsp:txBody>
      <dsp:txXfrm>
        <a:off x="0" y="1515592"/>
        <a:ext cx="10872414" cy="337311"/>
      </dsp:txXfrm>
    </dsp:sp>
    <dsp:sp modelId="{B86B2EB7-141B-1644-9DC3-43F96CD68B94}">
      <dsp:nvSpPr>
        <dsp:cNvPr id="0" name=""/>
        <dsp:cNvSpPr/>
      </dsp:nvSpPr>
      <dsp:spPr>
        <a:xfrm rot="10800000">
          <a:off x="0" y="2489"/>
          <a:ext cx="10872414" cy="112813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Pandemia por COVID-19</a:t>
          </a:r>
        </a:p>
      </dsp:txBody>
      <dsp:txXfrm rot="10800000">
        <a:off x="0" y="2489"/>
        <a:ext cx="10872414" cy="733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45D26-F451-8749-8597-52D9A187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810EEE-482C-9C4F-B923-82AF4AF3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E9DB7-9C15-5A41-A562-E67EF6F6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02709-18CF-FE49-AFF4-B3DA541B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BFFA4-6467-1C41-A476-F718F8E8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7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79956-C8B3-C244-B123-48B368A3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525696-B838-8F45-99F1-AED5296D5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01AA9-432C-9E49-9D2A-08EB3E28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F9E3A-49F8-7340-BECD-805FC41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DBDA2-2E75-F045-BA34-996D4A10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824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FD7E93-7C8D-3048-836A-E7E129413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F9A344-073F-E64C-B4F8-65220CF29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B82C9-39D3-7445-A440-A2F4905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A4252-FCD5-944A-8324-85AF55B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0D4CF-1690-4947-8F75-2D92EFA1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25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7E0BF-28C5-D34B-89F5-F0A5B62D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6208B3-D644-2E4C-81EA-32B3BAE3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02CF7-11EB-C642-90C1-754FE81F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F36A2-DBBB-154D-91D4-79C64BA6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0FF7A-D1D7-FE44-BAD6-FDACD675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22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BB2BB-1C47-634A-B4B1-57C45BB5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B0DD76-1E7F-FB49-8949-E9E243FF9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12512C-B4DF-B44A-9D6F-C334D0DC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3DBE2-B7D2-A543-BDF2-2785457D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C887A-B3E5-624D-BB2E-9B74C13F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28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7D95F-FFA2-FC47-B1CC-35C8CAD8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CB1D9-52AC-704F-9A89-5D45CFF9D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17A09E-1E16-684C-A240-B6BA4315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72F96B-41B9-E846-A4AE-6B0A9B5F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8B5073-F66B-B543-A985-DD6F8F40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ED56F8-1160-A04C-B838-8C87AEFE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85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19ACE-FC8D-E04E-A0C4-F83CDC69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901442-F33A-CB47-98E0-B77DC6239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41BE62-A874-214F-888F-D3D9F818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6DCBE6-E876-5E48-90AB-EC0B7EBF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B338C4-2C0E-A249-9C41-141B8DA17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94F819-0D82-454B-97DC-16266657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8B54D1-82A2-3B4E-A8C4-6BD3BDE5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5876A1-775A-8145-8435-FE81B8B0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510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A6BB6-C72E-CF43-B82B-C010F7BA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4697D0-7E98-3941-B50A-51FA2E84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B4E66B-8A49-0942-8A1B-569A541E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10B01-D020-3F43-A5BE-B297C180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78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0D891A-8B9B-A041-9C6B-CC1C3BBE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28D050-37FF-C44F-986B-789CE5D5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3F6C01-9ABF-484D-9569-6BADA96C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66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485F9-B406-CD48-BD2D-8A42192A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7412A-2C6D-A543-BDF3-4C5894023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97BAAB-28EF-4744-98CA-C83E93B7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45D8BA-23ED-0647-B1FA-D6692877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57C4E-32A7-A140-9826-874814EF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A9A3ED-D6E1-094F-AE61-753B1C22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85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971DE-5B73-6949-AFC9-51610F21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A3FEBD-F857-8541-9CA1-04633823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13034-6AD7-C147-8B43-3F1FDF07E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16D22A-D43F-604E-BC78-4B0903DE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C542A0-8006-534E-9194-646C0A05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B965B9-2094-2F4F-A468-65E6D20E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389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2066FB-75E8-C24D-AF92-35881CA1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E3033B-FD6E-5244-80C6-9E59AA01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603A7-3467-3B4F-A6C5-407937549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3CE-5AFA-8A47-B966-C01AF5AE80DC}" type="datetimeFigureOut">
              <a:rPr lang="es-ES_tradnl" smtClean="0"/>
              <a:t>8/10/21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822790-B176-5345-A24B-AA33A0C89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0A077-BC1A-9B48-B86E-46B35B3C6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0564-EAB1-6147-8885-2A5F5CF832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29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E98DB2-7678-584F-B72B-6F8CD154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0" y="-947586"/>
            <a:ext cx="14804572" cy="81373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1472E7-3DDD-8548-8B3E-3BA16E01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2207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_tradnl" b="1" dirty="0" err="1">
                <a:latin typeface="Montserrat" pitchFamily="2" charset="77"/>
              </a:rPr>
              <a:t>Tips</a:t>
            </a:r>
            <a:r>
              <a:rPr lang="es-ES_tradnl" b="1" dirty="0">
                <a:latin typeface="Montserrat" pitchFamily="2" charset="77"/>
              </a:rPr>
              <a:t> para ahorrar dinero y tiempo en la cocina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915A6AC-1059-9748-A4D0-CB67B4A42191}"/>
              </a:ext>
            </a:extLst>
          </p:cNvPr>
          <p:cNvSpPr txBox="1">
            <a:spLocks/>
          </p:cNvSpPr>
          <p:nvPr/>
        </p:nvSpPr>
        <p:spPr>
          <a:xfrm>
            <a:off x="1625600" y="360837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latin typeface="Montserrat" pitchFamily="2" charset="77"/>
              </a:rPr>
              <a:t>Dra. Natalia González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678D2F-2E88-5941-9054-C024BEBC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429" y="-161669"/>
            <a:ext cx="3634741" cy="20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F82C7D-13B1-C04A-A343-0D232B6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355" y="0"/>
            <a:ext cx="12187066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78B344-06DD-D043-A14D-F725E331F08D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Planificación del menú semanal 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DB632-9DE5-CC46-B020-C43C51AE5665}"/>
              </a:ext>
            </a:extLst>
          </p:cNvPr>
          <p:cNvSpPr txBox="1"/>
          <p:nvPr/>
        </p:nvSpPr>
        <p:spPr>
          <a:xfrm>
            <a:off x="8517629" y="1601734"/>
            <a:ext cx="1625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Ensalada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Salsa natural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Tomate relleno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Sopa Azteca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Sopa de tomate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Pico de gallo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443C1-02ED-A84C-8A54-C9735D0A5971}"/>
              </a:ext>
            </a:extLst>
          </p:cNvPr>
          <p:cNvSpPr txBox="1"/>
          <p:nvPr/>
        </p:nvSpPr>
        <p:spPr>
          <a:xfrm>
            <a:off x="8079485" y="5025214"/>
            <a:ext cx="2591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Hervido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En rebanadas al horno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Empanadas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Con queso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Tortitas con frijoles molidos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Rodajitas con vainilla y canela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5142A-60D9-204D-B137-DE45E218EA2C}"/>
              </a:ext>
            </a:extLst>
          </p:cNvPr>
          <p:cNvSpPr txBox="1"/>
          <p:nvPr/>
        </p:nvSpPr>
        <p:spPr>
          <a:xfrm>
            <a:off x="2084832" y="5071552"/>
            <a:ext cx="1894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Fajitas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Pollo desmenuzado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Muslos de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Arroz con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Chalupas de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Dedos de pollo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5F9135-0BB9-A44B-A7F2-007C8147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744" y="5842000"/>
            <a:ext cx="1102179" cy="101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69AA81-4CCC-E24E-8F82-91A7CA166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272" y="1416404"/>
            <a:ext cx="6911805" cy="53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22840-82A1-5F45-B284-FF3AF72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0"/>
            <a:ext cx="12338761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4D75F6A-6093-114B-85DE-8990498FC3C2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Meal prep – Preparación anticipada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17A3EC-1BEB-4E4A-B244-011C00D018D2}"/>
              </a:ext>
            </a:extLst>
          </p:cNvPr>
          <p:cNvSpPr/>
          <p:nvPr/>
        </p:nvSpPr>
        <p:spPr>
          <a:xfrm>
            <a:off x="1078230" y="2146342"/>
            <a:ext cx="10210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+mj-lt"/>
                <a:ea typeface="LillyBelle" pitchFamily="2" charset="-128"/>
                <a:cs typeface="LillyBelle" pitchFamily="2" charset="-128"/>
              </a:rPr>
              <a:t>Tener los alimentos cocinados con anticipación, nos va a permitir ahorrarnos tiempo y dinero. </a:t>
            </a:r>
          </a:p>
          <a:p>
            <a:pPr algn="ctr"/>
            <a:endParaRPr lang="es-CR" altLang="en-US" sz="3200" dirty="0">
              <a:latin typeface="+mj-lt"/>
              <a:ea typeface="LillyBelle" pitchFamily="2" charset="-128"/>
              <a:cs typeface="LillyBelle" pitchFamily="2" charset="-128"/>
            </a:endParaRPr>
          </a:p>
          <a:p>
            <a:pPr algn="ctr"/>
            <a:r>
              <a:rPr lang="es-CR" sz="3200" dirty="0">
                <a:latin typeface="+mj-lt"/>
                <a:ea typeface="LillyBelle" pitchFamily="2" charset="-128"/>
                <a:cs typeface="LillyBelle" pitchFamily="2" charset="-128"/>
              </a:rPr>
              <a:t>Nos permite sacarle el máximo provecho a los alimentos que tenemos en casa, y lograr así, variar nuestra alimentación.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2F4D5C-5974-C941-9761-D3049DB7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953" y="5637223"/>
            <a:ext cx="1380990" cy="12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7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22840-82A1-5F45-B284-FF3AF72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0"/>
            <a:ext cx="12338761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4D75F6A-6093-114B-85DE-8990498FC3C2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Aspectos claves del Meal Prep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17A3EC-1BEB-4E4A-B244-011C00D018D2}"/>
              </a:ext>
            </a:extLst>
          </p:cNvPr>
          <p:cNvSpPr/>
          <p:nvPr/>
        </p:nvSpPr>
        <p:spPr>
          <a:xfrm>
            <a:off x="1078230" y="2146342"/>
            <a:ext cx="1021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s-CR" altLang="en-US" sz="3200" dirty="0">
                <a:latin typeface="+mj-lt"/>
                <a:ea typeface="LillyBelle" pitchFamily="2" charset="-128"/>
                <a:cs typeface="LillyBelle" pitchFamily="2" charset="-128"/>
              </a:rPr>
              <a:t>Recipientes herméticos con tapa</a:t>
            </a:r>
          </a:p>
          <a:p>
            <a:pPr marL="514350" indent="-514350" algn="ctr">
              <a:buAutoNum type="arabicPeriod"/>
            </a:pPr>
            <a:r>
              <a:rPr lang="es-CR" sz="3200" dirty="0">
                <a:latin typeface="+mj-lt"/>
                <a:ea typeface="LillyBelle" pitchFamily="2" charset="-128"/>
                <a:cs typeface="LillyBelle" pitchFamily="2" charset="-128"/>
              </a:rPr>
              <a:t>Adecuado lavado y secado de los ingredientes (vegetales principalmente)</a:t>
            </a:r>
          </a:p>
          <a:p>
            <a:pPr marL="514350" indent="-514350" algn="ctr">
              <a:buAutoNum type="arabicPeriod"/>
            </a:pPr>
            <a:r>
              <a:rPr lang="es-CR" sz="3200" dirty="0">
                <a:latin typeface="+mj-lt"/>
                <a:ea typeface="LillyBelle" pitchFamily="2" charset="-128"/>
                <a:cs typeface="LillyBelle" pitchFamily="2" charset="-128"/>
              </a:rPr>
              <a:t>Rotulación (nombre y fecha)</a:t>
            </a:r>
          </a:p>
          <a:p>
            <a:pPr marL="514350" indent="-514350" algn="ctr">
              <a:buAutoNum type="arabicPeriod"/>
            </a:pPr>
            <a:r>
              <a:rPr lang="es-CR" sz="3200" dirty="0">
                <a:latin typeface="+mj-lt"/>
                <a:ea typeface="LillyBelle" pitchFamily="2" charset="-128"/>
                <a:cs typeface="LillyBelle" pitchFamily="2" charset="-128"/>
              </a:rPr>
              <a:t>Lista detallada de alimentos almacenados</a:t>
            </a:r>
          </a:p>
          <a:p>
            <a:pPr marL="514350" indent="-514350" algn="ctr">
              <a:buAutoNum type="arabicPeriod"/>
            </a:pPr>
            <a:endParaRPr lang="es-CR" sz="3200" dirty="0">
              <a:latin typeface="+mj-lt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0EEA02-4A8E-6B42-B8B2-C3B1BF65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953" y="5637223"/>
            <a:ext cx="1380990" cy="12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6DBCCA-ECE3-F840-9A8B-B3A73CB9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3" y="10566"/>
            <a:ext cx="12187066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094F8F-C535-C941-A07D-E20BD779660B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Recomendaciones Generales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3497FA-D774-3144-B24D-D7C86FA90CA4}"/>
              </a:ext>
            </a:extLst>
          </p:cNvPr>
          <p:cNvSpPr/>
          <p:nvPr/>
        </p:nvSpPr>
        <p:spPr>
          <a:xfrm>
            <a:off x="718257" y="1927277"/>
            <a:ext cx="10755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CR" altLang="en-US" sz="2400" dirty="0">
                <a:latin typeface="+mj-lt"/>
                <a:ea typeface="LillyBelle" pitchFamily="2" charset="-128"/>
                <a:cs typeface="LillyBelle" pitchFamily="2" charset="-128"/>
              </a:rPr>
              <a:t>Preparar un menú familiar con 4-5 tiempos de comida: desayuno, almuerzo y cena como tiempos de comida principales; 1-2 meriendas.</a:t>
            </a:r>
          </a:p>
          <a:p>
            <a:pPr marL="514350" indent="-514350">
              <a:buAutoNum type="arabicPeriod"/>
            </a:pPr>
            <a:r>
              <a:rPr lang="es-CR" sz="2400" dirty="0">
                <a:latin typeface="+mj-lt"/>
                <a:ea typeface="LillyBelle" pitchFamily="2" charset="-128"/>
                <a:cs typeface="LillyBelle" pitchFamily="2" charset="-128"/>
              </a:rPr>
              <a:t>Preparar los alimentos con anticipación y orden, en base al menú.</a:t>
            </a:r>
          </a:p>
          <a:p>
            <a:pPr marL="514350" indent="-514350">
              <a:buAutoNum type="arabicPeriod"/>
            </a:pPr>
            <a:r>
              <a:rPr lang="es-CR" sz="2400" dirty="0">
                <a:latin typeface="+mj-lt"/>
                <a:ea typeface="LillyBelle" pitchFamily="2" charset="-128"/>
                <a:cs typeface="LillyBelle" pitchFamily="2" charset="-128"/>
              </a:rPr>
              <a:t>Cocinar y congelar todos aquellos alimentos que vayamos a utilizar varias veces en el menú.</a:t>
            </a:r>
          </a:p>
          <a:p>
            <a:pPr marL="514350" indent="-514350">
              <a:buAutoNum type="arabicPeriod"/>
            </a:pPr>
            <a:r>
              <a:rPr lang="es-CR" sz="2400" dirty="0">
                <a:latin typeface="+mj-lt"/>
                <a:ea typeface="LillyBelle" pitchFamily="2" charset="-128"/>
                <a:cs typeface="LillyBelle" pitchFamily="2" charset="-128"/>
              </a:rPr>
              <a:t>Preparar una lista de compras antes de ir al supermercado.</a:t>
            </a:r>
          </a:p>
          <a:p>
            <a:pPr marL="514350" indent="-514350">
              <a:buAutoNum type="arabicPeriod"/>
            </a:pPr>
            <a:r>
              <a:rPr lang="es-CR" sz="2400" dirty="0">
                <a:latin typeface="+mj-lt"/>
                <a:ea typeface="LillyBelle" pitchFamily="2" charset="-128"/>
                <a:cs typeface="LillyBelle" pitchFamily="2" charset="-128"/>
              </a:rPr>
              <a:t>Adquirir las frutas y vegetales en la feria del agricultor.</a:t>
            </a:r>
          </a:p>
          <a:p>
            <a:pPr marL="514350" indent="-514350">
              <a:buAutoNum type="arabicPeriod"/>
            </a:pPr>
            <a:r>
              <a:rPr lang="es-CR" sz="2400" dirty="0">
                <a:latin typeface="+mj-lt"/>
                <a:ea typeface="LillyBelle" pitchFamily="2" charset="-128"/>
                <a:cs typeface="LillyBelle" pitchFamily="2" charset="-128"/>
              </a:rPr>
              <a:t>Establecer un presupuesto familiar para alimentación.</a:t>
            </a:r>
          </a:p>
          <a:p>
            <a:pPr marL="514350" indent="-514350">
              <a:buAutoNum type="arabicPeriod"/>
            </a:pPr>
            <a:r>
              <a:rPr lang="es-CR" sz="2400" dirty="0">
                <a:latin typeface="+mj-lt"/>
                <a:ea typeface="LillyBelle" pitchFamily="2" charset="-128"/>
                <a:cs typeface="LillyBelle" pitchFamily="2" charset="-128"/>
              </a:rPr>
              <a:t>Recordar que la alimentación, antes de ser un acto de placer, es un acto de salud, bienestar y amor propio.</a:t>
            </a:r>
          </a:p>
          <a:p>
            <a:pPr marL="514350" indent="-514350">
              <a:buAutoNum type="arabicPeriod"/>
            </a:pPr>
            <a:endParaRPr lang="es-CR" sz="2400" dirty="0">
              <a:latin typeface="+mj-lt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6146A8-BF0F-144E-82EC-15AD1E96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744" y="5842000"/>
            <a:ext cx="1102179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8E5822-04BC-D34A-8E0A-D7AEBFE0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524711-CB15-E245-A226-1B58F18D9C00}"/>
              </a:ext>
            </a:extLst>
          </p:cNvPr>
          <p:cNvSpPr txBox="1">
            <a:spLocks/>
          </p:cNvSpPr>
          <p:nvPr/>
        </p:nvSpPr>
        <p:spPr>
          <a:xfrm>
            <a:off x="2505472" y="2171701"/>
            <a:ext cx="7050008" cy="3916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CR" dirty="0">
              <a:latin typeface="+mj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463CC98-947E-8F48-96E1-0FA79BA59C11}"/>
              </a:ext>
            </a:extLst>
          </p:cNvPr>
          <p:cNvSpPr txBox="1">
            <a:spLocks/>
          </p:cNvSpPr>
          <p:nvPr/>
        </p:nvSpPr>
        <p:spPr>
          <a:xfrm>
            <a:off x="3690620" y="576263"/>
            <a:ext cx="1095756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>
                <a:latin typeface="Montserrat Light" pitchFamily="2" charset="77"/>
              </a:rPr>
              <a:t>Contexto Mundial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F9548B6-3B64-0840-BCF2-AD7C7CF7B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606913"/>
              </p:ext>
            </p:extLst>
          </p:nvPr>
        </p:nvGraphicFramePr>
        <p:xfrm>
          <a:off x="938587" y="1526214"/>
          <a:ext cx="10872414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74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608310-84D0-EE4C-8946-CE2E45F5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" y="0"/>
            <a:ext cx="12382304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524711-CB15-E245-A226-1B58F18D9C00}"/>
              </a:ext>
            </a:extLst>
          </p:cNvPr>
          <p:cNvSpPr txBox="1">
            <a:spLocks/>
          </p:cNvSpPr>
          <p:nvPr/>
        </p:nvSpPr>
        <p:spPr>
          <a:xfrm>
            <a:off x="2505472" y="2171701"/>
            <a:ext cx="7050008" cy="3916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CR" dirty="0">
              <a:latin typeface="+mj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463CC98-947E-8F48-96E1-0FA79BA59C11}"/>
              </a:ext>
            </a:extLst>
          </p:cNvPr>
          <p:cNvSpPr txBox="1">
            <a:spLocks/>
          </p:cNvSpPr>
          <p:nvPr/>
        </p:nvSpPr>
        <p:spPr>
          <a:xfrm>
            <a:off x="4376420" y="576263"/>
            <a:ext cx="1095756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>
                <a:latin typeface="Montserrat Light" pitchFamily="2" charset="77"/>
              </a:rPr>
              <a:t>En general…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2A9FCE-2798-1B4C-8A3D-F38300537030}"/>
              </a:ext>
            </a:extLst>
          </p:cNvPr>
          <p:cNvSpPr txBox="1">
            <a:spLocks/>
          </p:cNvSpPr>
          <p:nvPr/>
        </p:nvSpPr>
        <p:spPr>
          <a:xfrm>
            <a:off x="1429727" y="2171701"/>
            <a:ext cx="9534128" cy="3916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s-CR" altLang="es-CR" dirty="0">
                <a:latin typeface="+mj-lt"/>
              </a:rPr>
              <a:t>Necesitamos cuidar nuestra salud y evitar las enfermedades asocidas a la mala alimentación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s-CR" dirty="0">
                <a:latin typeface="+mj-lt"/>
              </a:rPr>
              <a:t>Debemos permanecer más en casa lo que nos obliga a cocinar más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s-CR" dirty="0">
                <a:latin typeface="+mj-lt"/>
              </a:rPr>
              <a:t>Queremos comer de manera deliciosa y variada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s-CR" dirty="0">
                <a:latin typeface="+mj-lt"/>
              </a:rPr>
              <a:t>Pero, ahorrando dinero y sacandole el máximo provecho a los alimentos que tenemos en casa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5BB24B-4614-7443-B344-9E6916E4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953" y="5637223"/>
            <a:ext cx="1380990" cy="12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608310-84D0-EE4C-8946-CE2E45F5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" y="0"/>
            <a:ext cx="12382304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524711-CB15-E245-A226-1B58F18D9C00}"/>
              </a:ext>
            </a:extLst>
          </p:cNvPr>
          <p:cNvSpPr txBox="1">
            <a:spLocks/>
          </p:cNvSpPr>
          <p:nvPr/>
        </p:nvSpPr>
        <p:spPr>
          <a:xfrm>
            <a:off x="2505472" y="2171701"/>
            <a:ext cx="7050008" cy="3916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R" altLang="es-CR" dirty="0">
                <a:latin typeface="+mj-lt"/>
              </a:rPr>
              <a:t>Aportarle al organismo </a:t>
            </a:r>
            <a:r>
              <a:rPr lang="es-CR" altLang="es-CR" b="1" dirty="0">
                <a:latin typeface="+mj-lt"/>
              </a:rPr>
              <a:t>todos los grupos de alimentos</a:t>
            </a:r>
            <a:r>
              <a:rPr lang="es-CR" altLang="es-CR" dirty="0">
                <a:latin typeface="+mj-lt"/>
              </a:rPr>
              <a:t> que necesita en cantidad y calidad adecuadas, para que pueda cumplir todas sus funciones y cumplan los requerimientos.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CR" altLang="es-CR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R" dirty="0">
                <a:latin typeface="+mj-lt"/>
              </a:rPr>
              <a:t>Debe de haber un equilibro entre lo que se consume y lo que se gasta.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463CC98-947E-8F48-96E1-0FA79BA59C11}"/>
              </a:ext>
            </a:extLst>
          </p:cNvPr>
          <p:cNvSpPr txBox="1">
            <a:spLocks/>
          </p:cNvSpPr>
          <p:nvPr/>
        </p:nvSpPr>
        <p:spPr>
          <a:xfrm>
            <a:off x="1912620" y="550863"/>
            <a:ext cx="1095756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>
                <a:latin typeface="Montserrat Light" pitchFamily="2" charset="77"/>
              </a:rPr>
              <a:t>¿Qué es alimentación Saludable?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FA6DA9-BF82-804D-982C-D8F7040D3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953" y="5637223"/>
            <a:ext cx="1380990" cy="12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6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BEF736-780D-014B-83C0-1921F530B43A}"/>
              </a:ext>
            </a:extLst>
          </p:cNvPr>
          <p:cNvSpPr txBox="1">
            <a:spLocks/>
          </p:cNvSpPr>
          <p:nvPr/>
        </p:nvSpPr>
        <p:spPr>
          <a:xfrm>
            <a:off x="952593" y="199199"/>
            <a:ext cx="10286813" cy="545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altLang="en-US" sz="3200" b="1" dirty="0">
                <a:solidFill>
                  <a:srgbClr val="EDC642"/>
                </a:solidFill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Una alimentación variada, higiénica y natural es Saludable </a:t>
            </a:r>
            <a:endParaRPr lang="es-CR" sz="3200" b="1" dirty="0">
              <a:solidFill>
                <a:srgbClr val="EDC642"/>
              </a:solidFill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6FB53F-B611-6648-8DF6-99212F99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7"/>
          <a:stretch/>
        </p:blipFill>
        <p:spPr>
          <a:xfrm>
            <a:off x="0" y="5404693"/>
            <a:ext cx="12192000" cy="1453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CBE37-DDFC-3840-913B-E837CBD5E2BB}"/>
              </a:ext>
            </a:extLst>
          </p:cNvPr>
          <p:cNvSpPr txBox="1"/>
          <p:nvPr/>
        </p:nvSpPr>
        <p:spPr>
          <a:xfrm>
            <a:off x="7509908" y="1294364"/>
            <a:ext cx="184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R" dirty="0"/>
              <a:t>Vegetales y frutas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70AB1-F924-DB43-B121-0A6FE19A7D08}"/>
              </a:ext>
            </a:extLst>
          </p:cNvPr>
          <p:cNvSpPr txBox="1"/>
          <p:nvPr/>
        </p:nvSpPr>
        <p:spPr>
          <a:xfrm>
            <a:off x="2635859" y="5100771"/>
            <a:ext cx="168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R" dirty="0"/>
              <a:t>Productos de origen animal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A53FA-159E-464B-AC8C-40CD5DB76774}"/>
              </a:ext>
            </a:extLst>
          </p:cNvPr>
          <p:cNvSpPr txBox="1"/>
          <p:nvPr/>
        </p:nvSpPr>
        <p:spPr>
          <a:xfrm>
            <a:off x="4780158" y="5872191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R" dirty="0"/>
              <a:t>Grasas y azúcares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70237-F4B7-8B4F-B034-8043869303D2}"/>
              </a:ext>
            </a:extLst>
          </p:cNvPr>
          <p:cNvSpPr txBox="1"/>
          <p:nvPr/>
        </p:nvSpPr>
        <p:spPr>
          <a:xfrm>
            <a:off x="2183726" y="1169494"/>
            <a:ext cx="2265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R" dirty="0"/>
              <a:t>Cereales, leguminosas</a:t>
            </a:r>
          </a:p>
          <a:p>
            <a:r>
              <a:rPr lang="en-US" dirty="0"/>
              <a:t>Y</a:t>
            </a:r>
            <a:r>
              <a:rPr lang="en-CR" dirty="0"/>
              <a:t> verduras harinosas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A6675-86A1-BA42-87DC-F6415C558617}"/>
              </a:ext>
            </a:extLst>
          </p:cNvPr>
          <p:cNvSpPr txBox="1"/>
          <p:nvPr/>
        </p:nvSpPr>
        <p:spPr>
          <a:xfrm>
            <a:off x="829816" y="4085438"/>
            <a:ext cx="158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física</a:t>
            </a:r>
            <a:endParaRPr lang="en-C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5FA0A-E642-0A42-9630-BD287EB76D1D}"/>
              </a:ext>
            </a:extLst>
          </p:cNvPr>
          <p:cNvSpPr txBox="1"/>
          <p:nvPr/>
        </p:nvSpPr>
        <p:spPr>
          <a:xfrm>
            <a:off x="9920837" y="40854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Agua</a:t>
            </a:r>
            <a:endParaRPr lang="en-C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36D5A-4BFA-5349-A0D9-F8EBFF6F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21" y="2483101"/>
            <a:ext cx="1522465" cy="1522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F4494A-B78E-9B4D-9534-9069D46DD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93" y="2483101"/>
            <a:ext cx="1522465" cy="1522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1B537D-A8EC-4A48-A3FE-B58B0CF4A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565" y="1023864"/>
            <a:ext cx="4953916" cy="49539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2F3C4A-0E53-4246-BC79-880998D9BF13}"/>
              </a:ext>
            </a:extLst>
          </p:cNvPr>
          <p:cNvSpPr txBox="1"/>
          <p:nvPr/>
        </p:nvSpPr>
        <p:spPr>
          <a:xfrm>
            <a:off x="7684758" y="5140155"/>
            <a:ext cx="158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R" dirty="0"/>
              <a:t>Productos de origen animal</a:t>
            </a:r>
          </a:p>
        </p:txBody>
      </p:sp>
    </p:spTree>
    <p:extLst>
      <p:ext uri="{BB962C8B-B14F-4D97-AF65-F5344CB8AC3E}">
        <p14:creationId xmlns:p14="http://schemas.microsoft.com/office/powerpoint/2010/main" val="387161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A547CFF-376C-E04D-B441-9038F3CE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828520A-B8B0-7945-B2FF-D5F5F155F2C2}"/>
              </a:ext>
            </a:extLst>
          </p:cNvPr>
          <p:cNvSpPr/>
          <p:nvPr/>
        </p:nvSpPr>
        <p:spPr>
          <a:xfrm>
            <a:off x="483870" y="1594060"/>
            <a:ext cx="298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b="1" dirty="0">
                <a:solidFill>
                  <a:srgbClr val="EDC642"/>
                </a:solidFill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Harinas</a:t>
            </a:r>
            <a:endParaRPr lang="es-CR" sz="3200" b="1" dirty="0">
              <a:solidFill>
                <a:srgbClr val="EDC642"/>
              </a:solidFill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7757BC-82DE-7641-99C9-ECD361C2BA3F}"/>
              </a:ext>
            </a:extLst>
          </p:cNvPr>
          <p:cNvSpPr/>
          <p:nvPr/>
        </p:nvSpPr>
        <p:spPr>
          <a:xfrm>
            <a:off x="3142581" y="1611746"/>
            <a:ext cx="298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b="1" dirty="0">
                <a:solidFill>
                  <a:srgbClr val="EDC642"/>
                </a:solidFill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Proteínas</a:t>
            </a:r>
            <a:endParaRPr lang="es-CR" sz="3200" b="1" dirty="0">
              <a:solidFill>
                <a:srgbClr val="EDC642"/>
              </a:solidFill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BDCC6D-E2F2-9340-B1CA-D18FE6162954}"/>
              </a:ext>
            </a:extLst>
          </p:cNvPr>
          <p:cNvSpPr/>
          <p:nvPr/>
        </p:nvSpPr>
        <p:spPr>
          <a:xfrm>
            <a:off x="6183630" y="1633080"/>
            <a:ext cx="298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altLang="en-US" sz="3200" b="1" dirty="0">
                <a:solidFill>
                  <a:srgbClr val="EDC642"/>
                </a:solidFill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Frutas</a:t>
            </a:r>
            <a:endParaRPr lang="es-CR" sz="3200" b="1" dirty="0">
              <a:solidFill>
                <a:srgbClr val="EDC642"/>
              </a:solidFill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D592F4A-C3B0-D946-AD42-61A24309D19A}"/>
              </a:ext>
            </a:extLst>
          </p:cNvPr>
          <p:cNvSpPr/>
          <p:nvPr/>
        </p:nvSpPr>
        <p:spPr>
          <a:xfrm>
            <a:off x="8763000" y="1594060"/>
            <a:ext cx="298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altLang="en-US" sz="3200" b="1" dirty="0">
                <a:solidFill>
                  <a:srgbClr val="EDC642"/>
                </a:solidFill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Vegetales</a:t>
            </a:r>
            <a:endParaRPr lang="es-CR" sz="3200" b="1" dirty="0">
              <a:solidFill>
                <a:srgbClr val="EDC642"/>
              </a:solidFill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E57599-9303-DC4B-8BE9-C71313A3D5EE}"/>
              </a:ext>
            </a:extLst>
          </p:cNvPr>
          <p:cNvSpPr txBox="1"/>
          <p:nvPr/>
        </p:nvSpPr>
        <p:spPr>
          <a:xfrm>
            <a:off x="1143000" y="2333685"/>
            <a:ext cx="23545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Montserrat Light" pitchFamily="2" charset="77"/>
              </a:rPr>
              <a:t>Arroz</a:t>
            </a:r>
          </a:p>
          <a:p>
            <a:r>
              <a:rPr lang="es-ES_tradnl" dirty="0">
                <a:latin typeface="Montserrat Light" pitchFamily="2" charset="77"/>
              </a:rPr>
              <a:t>Frijoles</a:t>
            </a:r>
          </a:p>
          <a:p>
            <a:r>
              <a:rPr lang="es-ES_tradnl" dirty="0">
                <a:latin typeface="Montserrat Light" pitchFamily="2" charset="77"/>
              </a:rPr>
              <a:t>Lentejas</a:t>
            </a:r>
          </a:p>
          <a:p>
            <a:r>
              <a:rPr lang="es-ES_tradnl" dirty="0">
                <a:latin typeface="Montserrat Light" pitchFamily="2" charset="77"/>
              </a:rPr>
              <a:t>Garbanzos</a:t>
            </a:r>
          </a:p>
          <a:p>
            <a:r>
              <a:rPr lang="es-ES_tradnl" dirty="0">
                <a:latin typeface="Montserrat Light" pitchFamily="2" charset="77"/>
              </a:rPr>
              <a:t>Papas</a:t>
            </a:r>
          </a:p>
          <a:p>
            <a:r>
              <a:rPr lang="es-ES_tradnl" dirty="0">
                <a:latin typeface="Montserrat Light" pitchFamily="2" charset="77"/>
              </a:rPr>
              <a:t>Plátano maduro</a:t>
            </a:r>
          </a:p>
          <a:p>
            <a:r>
              <a:rPr lang="es-ES_tradnl" dirty="0">
                <a:latin typeface="Montserrat Light" pitchFamily="2" charset="77"/>
              </a:rPr>
              <a:t>Yuca</a:t>
            </a:r>
          </a:p>
          <a:p>
            <a:r>
              <a:rPr lang="es-ES_tradnl" dirty="0">
                <a:latin typeface="Montserrat Light" pitchFamily="2" charset="77"/>
              </a:rPr>
              <a:t>Tortillas</a:t>
            </a:r>
          </a:p>
          <a:p>
            <a:r>
              <a:rPr lang="es-ES_tradnl" dirty="0">
                <a:latin typeface="Montserrat Light" pitchFamily="2" charset="77"/>
              </a:rPr>
              <a:t>Camote</a:t>
            </a:r>
          </a:p>
          <a:p>
            <a:r>
              <a:rPr lang="es-ES_tradnl" dirty="0">
                <a:latin typeface="Montserrat Light" pitchFamily="2" charset="77"/>
              </a:rPr>
              <a:t>Pasta</a:t>
            </a:r>
          </a:p>
          <a:p>
            <a:r>
              <a:rPr lang="es-ES_tradnl" dirty="0">
                <a:latin typeface="Montserrat Light" pitchFamily="2" charset="77"/>
              </a:rPr>
              <a:t>Pejibayes</a:t>
            </a:r>
          </a:p>
          <a:p>
            <a:r>
              <a:rPr lang="es-ES_tradnl" dirty="0">
                <a:latin typeface="Montserrat Light" pitchFamily="2" charset="77"/>
              </a:rPr>
              <a:t>Avena</a:t>
            </a:r>
          </a:p>
          <a:p>
            <a:r>
              <a:rPr lang="es-ES_tradnl" dirty="0">
                <a:latin typeface="Montserrat Light" pitchFamily="2" charset="77"/>
              </a:rPr>
              <a:t>Pan integral</a:t>
            </a:r>
          </a:p>
          <a:p>
            <a:r>
              <a:rPr lang="es-ES_tradnl" dirty="0">
                <a:latin typeface="Montserrat Light" pitchFamily="2" charset="77"/>
              </a:rPr>
              <a:t>Harina de maíz</a:t>
            </a:r>
          </a:p>
          <a:p>
            <a:r>
              <a:rPr lang="es-ES_tradnl" dirty="0">
                <a:latin typeface="Montserrat Light" pitchFamily="2" charset="77"/>
              </a:rPr>
              <a:t>Elote</a:t>
            </a:r>
          </a:p>
          <a:p>
            <a:endParaRPr lang="es-ES_tradn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679EEF-4FA2-3D40-876D-33EF7A0AA008}"/>
              </a:ext>
            </a:extLst>
          </p:cNvPr>
          <p:cNvSpPr txBox="1"/>
          <p:nvPr/>
        </p:nvSpPr>
        <p:spPr>
          <a:xfrm>
            <a:off x="3764280" y="2333685"/>
            <a:ext cx="2354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Montserrat Light" pitchFamily="2" charset="77"/>
              </a:rPr>
              <a:t>Huevo</a:t>
            </a:r>
          </a:p>
          <a:p>
            <a:r>
              <a:rPr lang="es-ES_tradnl" dirty="0">
                <a:latin typeface="Montserrat Light" pitchFamily="2" charset="77"/>
              </a:rPr>
              <a:t>Pollo</a:t>
            </a:r>
          </a:p>
          <a:p>
            <a:r>
              <a:rPr lang="es-ES_tradnl" dirty="0">
                <a:latin typeface="Montserrat Light" pitchFamily="2" charset="77"/>
              </a:rPr>
              <a:t>Carne de res</a:t>
            </a:r>
          </a:p>
          <a:p>
            <a:r>
              <a:rPr lang="es-ES_tradnl" dirty="0">
                <a:latin typeface="Montserrat Light" pitchFamily="2" charset="77"/>
              </a:rPr>
              <a:t>Carne de cerdo</a:t>
            </a:r>
          </a:p>
          <a:p>
            <a:r>
              <a:rPr lang="es-ES_tradnl" dirty="0">
                <a:latin typeface="Montserrat Light" pitchFamily="2" charset="77"/>
              </a:rPr>
              <a:t>Pescado</a:t>
            </a:r>
          </a:p>
          <a:p>
            <a:r>
              <a:rPr lang="es-ES_tradnl" dirty="0">
                <a:latin typeface="Montserrat Light" pitchFamily="2" charset="77"/>
              </a:rPr>
              <a:t>Atún</a:t>
            </a:r>
          </a:p>
          <a:p>
            <a:r>
              <a:rPr lang="es-ES_tradnl" dirty="0">
                <a:latin typeface="Montserrat Light" pitchFamily="2" charset="77"/>
              </a:rPr>
              <a:t>Queso</a:t>
            </a:r>
          </a:p>
          <a:p>
            <a:r>
              <a:rPr lang="es-ES_tradnl" dirty="0">
                <a:latin typeface="Montserrat Light" pitchFamily="2" charset="77"/>
              </a:rPr>
              <a:t>Sardinas</a:t>
            </a:r>
          </a:p>
          <a:p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704C5A-077A-454A-8BFB-25615B76D101}"/>
              </a:ext>
            </a:extLst>
          </p:cNvPr>
          <p:cNvSpPr txBox="1"/>
          <p:nvPr/>
        </p:nvSpPr>
        <p:spPr>
          <a:xfrm>
            <a:off x="6263640" y="2341265"/>
            <a:ext cx="2354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Montserrat Light" pitchFamily="2" charset="77"/>
              </a:rPr>
              <a:t>Banano</a:t>
            </a:r>
          </a:p>
          <a:p>
            <a:r>
              <a:rPr lang="es-ES_tradnl" dirty="0">
                <a:latin typeface="Montserrat Light" pitchFamily="2" charset="77"/>
              </a:rPr>
              <a:t>Manzana</a:t>
            </a:r>
          </a:p>
          <a:p>
            <a:r>
              <a:rPr lang="es-ES_tradnl" dirty="0">
                <a:latin typeface="Montserrat Light" pitchFamily="2" charset="77"/>
              </a:rPr>
              <a:t>Sandia</a:t>
            </a:r>
          </a:p>
          <a:p>
            <a:r>
              <a:rPr lang="es-ES_tradnl" dirty="0">
                <a:latin typeface="Montserrat Light" pitchFamily="2" charset="77"/>
              </a:rPr>
              <a:t>Papaya</a:t>
            </a:r>
          </a:p>
          <a:p>
            <a:r>
              <a:rPr lang="es-ES_tradnl" dirty="0">
                <a:latin typeface="Montserrat Light" pitchFamily="2" charset="77"/>
              </a:rPr>
              <a:t>Melón</a:t>
            </a:r>
          </a:p>
          <a:p>
            <a:r>
              <a:rPr lang="es-ES_tradnl" dirty="0">
                <a:latin typeface="Montserrat Light" pitchFamily="2" charset="77"/>
              </a:rPr>
              <a:t>Piña</a:t>
            </a:r>
          </a:p>
          <a:p>
            <a:r>
              <a:rPr lang="es-ES_tradnl" dirty="0">
                <a:latin typeface="Montserrat Light" pitchFamily="2" charset="77"/>
              </a:rPr>
              <a:t>Naranja</a:t>
            </a:r>
          </a:p>
          <a:p>
            <a:r>
              <a:rPr lang="es-ES_tradnl" dirty="0">
                <a:latin typeface="Montserrat Light" pitchFamily="2" charset="77"/>
              </a:rPr>
              <a:t>Jocotes</a:t>
            </a:r>
          </a:p>
          <a:p>
            <a:r>
              <a:rPr lang="es-ES_tradnl" dirty="0">
                <a:latin typeface="Montserrat Light" pitchFamily="2" charset="77"/>
              </a:rPr>
              <a:t>Mamón chino</a:t>
            </a:r>
          </a:p>
          <a:p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F58E8D-2569-E940-B5A5-36D2CC2E83AC}"/>
              </a:ext>
            </a:extLst>
          </p:cNvPr>
          <p:cNvSpPr txBox="1"/>
          <p:nvPr/>
        </p:nvSpPr>
        <p:spPr>
          <a:xfrm>
            <a:off x="8763000" y="2333685"/>
            <a:ext cx="23545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Montserrat Light" pitchFamily="2" charset="77"/>
              </a:rPr>
              <a:t>Lechuga</a:t>
            </a:r>
          </a:p>
          <a:p>
            <a:r>
              <a:rPr lang="es-ES_tradnl" dirty="0">
                <a:latin typeface="Montserrat Light" pitchFamily="2" charset="77"/>
              </a:rPr>
              <a:t>Tomate</a:t>
            </a:r>
          </a:p>
          <a:p>
            <a:r>
              <a:rPr lang="es-ES_tradnl" dirty="0">
                <a:latin typeface="Montserrat Light" pitchFamily="2" charset="77"/>
              </a:rPr>
              <a:t>Espinacas</a:t>
            </a:r>
          </a:p>
          <a:p>
            <a:r>
              <a:rPr lang="es-ES_tradnl" dirty="0">
                <a:latin typeface="Montserrat Light" pitchFamily="2" charset="77"/>
              </a:rPr>
              <a:t>Repollo</a:t>
            </a:r>
          </a:p>
          <a:p>
            <a:r>
              <a:rPr lang="es-ES_tradnl" dirty="0">
                <a:latin typeface="Montserrat Light" pitchFamily="2" charset="77"/>
              </a:rPr>
              <a:t>Zanahoria</a:t>
            </a:r>
          </a:p>
          <a:p>
            <a:r>
              <a:rPr lang="es-ES_tradnl" dirty="0">
                <a:latin typeface="Montserrat Light" pitchFamily="2" charset="77"/>
              </a:rPr>
              <a:t>Remolacha</a:t>
            </a:r>
          </a:p>
          <a:p>
            <a:r>
              <a:rPr lang="es-ES_tradnl" dirty="0">
                <a:latin typeface="Montserrat Light" pitchFamily="2" charset="77"/>
              </a:rPr>
              <a:t>Rábanos</a:t>
            </a:r>
          </a:p>
          <a:p>
            <a:r>
              <a:rPr lang="es-ES_tradnl" dirty="0">
                <a:latin typeface="Montserrat Light" pitchFamily="2" charset="77"/>
              </a:rPr>
              <a:t>Cebolla</a:t>
            </a:r>
          </a:p>
          <a:p>
            <a:r>
              <a:rPr lang="es-ES_tradnl" dirty="0">
                <a:latin typeface="Montserrat Light" pitchFamily="2" charset="77"/>
              </a:rPr>
              <a:t>Culantro</a:t>
            </a:r>
          </a:p>
          <a:p>
            <a:r>
              <a:rPr lang="es-ES_tradnl" dirty="0">
                <a:latin typeface="Montserrat Light" pitchFamily="2" charset="77"/>
              </a:rPr>
              <a:t>Pepino</a:t>
            </a:r>
          </a:p>
          <a:p>
            <a:r>
              <a:rPr lang="es-ES_tradnl" dirty="0">
                <a:latin typeface="Montserrat Light" pitchFamily="2" charset="77"/>
              </a:rPr>
              <a:t>Cebollino</a:t>
            </a:r>
          </a:p>
          <a:p>
            <a:r>
              <a:rPr lang="es-ES_tradnl" dirty="0">
                <a:latin typeface="Montserrat Light" pitchFamily="2" charset="77"/>
              </a:rPr>
              <a:t>Apio</a:t>
            </a:r>
          </a:p>
          <a:p>
            <a:r>
              <a:rPr lang="es-ES_tradnl" dirty="0">
                <a:latin typeface="Montserrat Light" pitchFamily="2" charset="77"/>
              </a:rPr>
              <a:t>Chile dulce</a:t>
            </a:r>
          </a:p>
          <a:p>
            <a:endParaRPr lang="es-ES_tradnl" dirty="0">
              <a:latin typeface="Montserrat Light" pitchFamily="2" charset="77"/>
            </a:endParaRPr>
          </a:p>
          <a:p>
            <a:endParaRPr lang="es-ES_tradnl" dirty="0">
              <a:latin typeface="Montserrat Light" pitchFamily="2" charset="77"/>
            </a:endParaRPr>
          </a:p>
          <a:p>
            <a:endParaRPr lang="es-ES_tradn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1761DB-19D4-DD49-A463-BD2737AD30A2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Alimentos básicos de nuestra alimentación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AE2600C-F11F-4640-B89C-475F760E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744" y="5842000"/>
            <a:ext cx="1102179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8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F82C7D-13B1-C04A-A343-0D232B6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E91490-FCCE-B24C-8C56-1ACBE334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13" y="1522447"/>
            <a:ext cx="8243237" cy="511841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E66F940-CD22-7F44-B479-3B91D0262181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Variaciones con los alimentos básicos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C2F2C-ABE2-D149-BAFA-A5EB08D5A4D9}"/>
              </a:ext>
            </a:extLst>
          </p:cNvPr>
          <p:cNvSpPr txBox="1"/>
          <p:nvPr/>
        </p:nvSpPr>
        <p:spPr>
          <a:xfrm>
            <a:off x="1641108" y="5441796"/>
            <a:ext cx="10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Omelette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BBE51-6E38-6741-A0B5-7D37D34EB7D0}"/>
              </a:ext>
            </a:extLst>
          </p:cNvPr>
          <p:cNvSpPr txBox="1"/>
          <p:nvPr/>
        </p:nvSpPr>
        <p:spPr>
          <a:xfrm>
            <a:off x="1971675" y="3965736"/>
            <a:ext cx="99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Torta de huevo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E26BF-481A-3A44-A3E0-8580A008F347}"/>
              </a:ext>
            </a:extLst>
          </p:cNvPr>
          <p:cNvSpPr txBox="1"/>
          <p:nvPr/>
        </p:nvSpPr>
        <p:spPr>
          <a:xfrm>
            <a:off x="2731030" y="2812841"/>
            <a:ext cx="10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Muffins de huevo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471BD-C934-3A40-8C9B-4C3CDB06FD23}"/>
              </a:ext>
            </a:extLst>
          </p:cNvPr>
          <p:cNvSpPr txBox="1"/>
          <p:nvPr/>
        </p:nvSpPr>
        <p:spPr>
          <a:xfrm>
            <a:off x="3831263" y="2166510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Barbudos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FDAEF-03D4-6242-97DB-6A0733C23BC6}"/>
              </a:ext>
            </a:extLst>
          </p:cNvPr>
          <p:cNvSpPr txBox="1"/>
          <p:nvPr/>
        </p:nvSpPr>
        <p:spPr>
          <a:xfrm>
            <a:off x="5153664" y="1761116"/>
            <a:ext cx="116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Huevos a caballo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5EC05-E00F-BA4E-8C91-4F9A98E57214}"/>
              </a:ext>
            </a:extLst>
          </p:cNvPr>
          <p:cNvSpPr txBox="1"/>
          <p:nvPr/>
        </p:nvSpPr>
        <p:spPr>
          <a:xfrm>
            <a:off x="6401236" y="2028010"/>
            <a:ext cx="135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Huevos con tomate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4B10C0-88F8-CE45-8672-8ABC918C0F16}"/>
              </a:ext>
            </a:extLst>
          </p:cNvPr>
          <p:cNvSpPr txBox="1"/>
          <p:nvPr/>
        </p:nvSpPr>
        <p:spPr>
          <a:xfrm>
            <a:off x="7644415" y="2890114"/>
            <a:ext cx="12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Sopa Negra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B128D-9CDE-3440-A9D3-9A69A35DC2A0}"/>
              </a:ext>
            </a:extLst>
          </p:cNvPr>
          <p:cNvSpPr txBox="1"/>
          <p:nvPr/>
        </p:nvSpPr>
        <p:spPr>
          <a:xfrm>
            <a:off x="8476555" y="3858563"/>
            <a:ext cx="109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Ensalada de huevo duro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26240-0628-014A-91C7-42FBBD0AB443}"/>
              </a:ext>
            </a:extLst>
          </p:cNvPr>
          <p:cNvSpPr txBox="1"/>
          <p:nvPr/>
        </p:nvSpPr>
        <p:spPr>
          <a:xfrm>
            <a:off x="8637126" y="5335553"/>
            <a:ext cx="134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Quiche con vegetales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DD873-B765-9C41-AB75-58DFACF28890}"/>
              </a:ext>
            </a:extLst>
          </p:cNvPr>
          <p:cNvSpPr txBox="1"/>
          <p:nvPr/>
        </p:nvSpPr>
        <p:spPr>
          <a:xfrm>
            <a:off x="5181096" y="5208404"/>
            <a:ext cx="1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Huevo</a:t>
            </a:r>
          </a:p>
        </p:txBody>
      </p:sp>
    </p:spTree>
    <p:extLst>
      <p:ext uri="{BB962C8B-B14F-4D97-AF65-F5344CB8AC3E}">
        <p14:creationId xmlns:p14="http://schemas.microsoft.com/office/powerpoint/2010/main" val="33340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F82C7D-13B1-C04A-A343-0D232B6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358" y="0"/>
            <a:ext cx="1218706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52EE3-1852-1745-A2F9-2BF1DAFE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24" y="1421175"/>
            <a:ext cx="8586188" cy="520447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78B344-06DD-D043-A14D-F725E331F08D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Variaciones con los alimentos básicos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93BD6-EAD9-9744-BDB5-DAACE1EE6B89}"/>
              </a:ext>
            </a:extLst>
          </p:cNvPr>
          <p:cNvSpPr txBox="1"/>
          <p:nvPr/>
        </p:nvSpPr>
        <p:spPr>
          <a:xfrm>
            <a:off x="2084832" y="1514536"/>
            <a:ext cx="2020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Puré de papa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Papas bravas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Papas rellenas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Picadillo de papa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Ensalada de papa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Papas con romero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DB632-9DE5-CC46-B020-C43C51AE5665}"/>
              </a:ext>
            </a:extLst>
          </p:cNvPr>
          <p:cNvSpPr txBox="1"/>
          <p:nvPr/>
        </p:nvSpPr>
        <p:spPr>
          <a:xfrm>
            <a:off x="8517629" y="1601734"/>
            <a:ext cx="1625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Ensalada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Salsa natural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Tomate relleno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Sopa Azteca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Sopa de tomate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Pico de gallo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443C1-02ED-A84C-8A54-C9735D0A5971}"/>
              </a:ext>
            </a:extLst>
          </p:cNvPr>
          <p:cNvSpPr txBox="1"/>
          <p:nvPr/>
        </p:nvSpPr>
        <p:spPr>
          <a:xfrm>
            <a:off x="8079485" y="5025214"/>
            <a:ext cx="2591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Hervido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En rebanadas al horno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Empanadas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Con queso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Tortitas con frijoles molidos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Rodajitas con vainilla y canela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5142A-60D9-204D-B137-DE45E218EA2C}"/>
              </a:ext>
            </a:extLst>
          </p:cNvPr>
          <p:cNvSpPr txBox="1"/>
          <p:nvPr/>
        </p:nvSpPr>
        <p:spPr>
          <a:xfrm>
            <a:off x="2084832" y="5071552"/>
            <a:ext cx="1894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Fajitas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Pollo desmenuzado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Muslos de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Arroz con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Chalupas de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Dedos de pollo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39BF6-72C0-7C45-86A9-E0B153194F86}"/>
              </a:ext>
            </a:extLst>
          </p:cNvPr>
          <p:cNvSpPr txBox="1"/>
          <p:nvPr/>
        </p:nvSpPr>
        <p:spPr>
          <a:xfrm>
            <a:off x="8533835" y="4494425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Plátano maduro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50618-0EC5-B64A-9C5E-9DCF0399B937}"/>
              </a:ext>
            </a:extLst>
          </p:cNvPr>
          <p:cNvSpPr txBox="1"/>
          <p:nvPr/>
        </p:nvSpPr>
        <p:spPr>
          <a:xfrm>
            <a:off x="8805672" y="3136746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dirty="0"/>
              <a:t>Tomate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D1B13-A03D-D04E-B38D-DBE1EB5D6B98}"/>
              </a:ext>
            </a:extLst>
          </p:cNvPr>
          <p:cNvSpPr txBox="1"/>
          <p:nvPr/>
        </p:nvSpPr>
        <p:spPr>
          <a:xfrm>
            <a:off x="2862072" y="3136746"/>
            <a:ext cx="73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dirty="0"/>
              <a:t>Papas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E6CBE-9C22-614A-BEC7-EC43D4452B6B}"/>
              </a:ext>
            </a:extLst>
          </p:cNvPr>
          <p:cNvSpPr txBox="1"/>
          <p:nvPr/>
        </p:nvSpPr>
        <p:spPr>
          <a:xfrm>
            <a:off x="2770821" y="4540763"/>
            <a:ext cx="64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dirty="0"/>
              <a:t>Pollo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1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F82C7D-13B1-C04A-A343-0D232B6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358" y="0"/>
            <a:ext cx="12187066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78B344-06DD-D043-A14D-F725E331F08D}"/>
              </a:ext>
            </a:extLst>
          </p:cNvPr>
          <p:cNvSpPr/>
          <p:nvPr/>
        </p:nvSpPr>
        <p:spPr>
          <a:xfrm>
            <a:off x="1737360" y="513486"/>
            <a:ext cx="889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n-US" sz="3200" dirty="0">
                <a:latin typeface="Montserrat Light" pitchFamily="2" charset="77"/>
                <a:ea typeface="LillyBelle" pitchFamily="2" charset="-128"/>
                <a:cs typeface="LillyBelle" pitchFamily="2" charset="-128"/>
              </a:rPr>
              <a:t>Planificación del menú semanal </a:t>
            </a:r>
            <a:endParaRPr lang="es-CR" sz="3200" dirty="0">
              <a:latin typeface="Montserrat Light" pitchFamily="2" charset="77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DB632-9DE5-CC46-B020-C43C51AE5665}"/>
              </a:ext>
            </a:extLst>
          </p:cNvPr>
          <p:cNvSpPr txBox="1"/>
          <p:nvPr/>
        </p:nvSpPr>
        <p:spPr>
          <a:xfrm>
            <a:off x="8517629" y="1601734"/>
            <a:ext cx="1625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Ensalada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Salsa natural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Tomate relleno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Sopa Azteca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Sopa de tomate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Pico de gallo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443C1-02ED-A84C-8A54-C9735D0A5971}"/>
              </a:ext>
            </a:extLst>
          </p:cNvPr>
          <p:cNvSpPr txBox="1"/>
          <p:nvPr/>
        </p:nvSpPr>
        <p:spPr>
          <a:xfrm>
            <a:off x="8079485" y="5025214"/>
            <a:ext cx="2591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Hervido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En rebanadas al horno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Empanadas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Con queso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Tortitas con frijoles molidos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Rodajitas con vainilla y canela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5142A-60D9-204D-B137-DE45E218EA2C}"/>
              </a:ext>
            </a:extLst>
          </p:cNvPr>
          <p:cNvSpPr txBox="1"/>
          <p:nvPr/>
        </p:nvSpPr>
        <p:spPr>
          <a:xfrm>
            <a:off x="2084832" y="5071552"/>
            <a:ext cx="1894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Fajitas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Pollo desmenuzado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Muslos de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Arroz con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Chalupas de pollo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Dedos de pollo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730196-263C-174B-B6AD-6D5B49F9BEF8}"/>
              </a:ext>
            </a:extLst>
          </p:cNvPr>
          <p:cNvSpPr txBox="1">
            <a:spLocks/>
          </p:cNvSpPr>
          <p:nvPr/>
        </p:nvSpPr>
        <p:spPr>
          <a:xfrm>
            <a:off x="776584" y="2047959"/>
            <a:ext cx="9534128" cy="3916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CR" dirty="0">
                <a:latin typeface="+mj-lt"/>
              </a:rPr>
              <a:t>Herramienta util para ordenar la alimentación en casa</a:t>
            </a:r>
          </a:p>
          <a:p>
            <a:r>
              <a:rPr lang="es-CR" dirty="0">
                <a:latin typeface="+mj-lt"/>
              </a:rPr>
              <a:t>Nos permite saber anticipadamente lo que habra de comer en casa</a:t>
            </a:r>
          </a:p>
          <a:p>
            <a:r>
              <a:rPr lang="es-CR" dirty="0">
                <a:latin typeface="+mj-lt"/>
              </a:rPr>
              <a:t>Nos permite ahorrar dinero ya que solo se comprarian los alimentos necesarios </a:t>
            </a:r>
          </a:p>
          <a:p>
            <a:r>
              <a:rPr lang="es-CR" dirty="0">
                <a:latin typeface="+mj-lt"/>
              </a:rPr>
              <a:t>Herramienta util para variar el tipo de alimentos que consumimos para evitar “aburrirse”</a:t>
            </a:r>
          </a:p>
          <a:p>
            <a:r>
              <a:rPr lang="es-CR" dirty="0">
                <a:latin typeface="+mj-lt"/>
              </a:rPr>
              <a:t>Permite adelantar preparaciones anticipadamente o meal-prep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9127B3C-C961-F34B-A7BA-F38E49FC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744" y="5842000"/>
            <a:ext cx="1102179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0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704</Words>
  <Application>Microsoft Macintosh PowerPoint</Application>
  <PresentationFormat>Panorámica</PresentationFormat>
  <Paragraphs>181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LillyBelle</vt:lpstr>
      <vt:lpstr>Montserrat</vt:lpstr>
      <vt:lpstr>Montserrat Light</vt:lpstr>
      <vt:lpstr>Tema de Office</vt:lpstr>
      <vt:lpstr>Tips para ahorrar dinero y tiempo en la cocina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Comer saludable y mantener el bolsillo sano, sí es posible</dc:title>
  <dc:creator>Microsoft Office User</dc:creator>
  <cp:lastModifiedBy>Usuario de Microsoft Office</cp:lastModifiedBy>
  <cp:revision>27</cp:revision>
  <dcterms:created xsi:type="dcterms:W3CDTF">2020-09-11T15:21:58Z</dcterms:created>
  <dcterms:modified xsi:type="dcterms:W3CDTF">2021-10-08T14:48:22Z</dcterms:modified>
</cp:coreProperties>
</file>